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62" r:id="rId3"/>
    <p:sldId id="257" r:id="rId4"/>
    <p:sldId id="285" r:id="rId5"/>
    <p:sldId id="286" r:id="rId6"/>
    <p:sldId id="287" r:id="rId7"/>
    <p:sldId id="289" r:id="rId8"/>
    <p:sldId id="293" r:id="rId9"/>
    <p:sldId id="294" r:id="rId10"/>
    <p:sldId id="258" r:id="rId11"/>
    <p:sldId id="263" r:id="rId12"/>
    <p:sldId id="261" r:id="rId13"/>
    <p:sldId id="288" r:id="rId14"/>
    <p:sldId id="292" r:id="rId15"/>
    <p:sldId id="259" r:id="rId16"/>
    <p:sldId id="290" r:id="rId17"/>
    <p:sldId id="260" r:id="rId18"/>
    <p:sldId id="264" r:id="rId19"/>
    <p:sldId id="265" r:id="rId20"/>
    <p:sldId id="266" r:id="rId21"/>
    <p:sldId id="268" r:id="rId22"/>
    <p:sldId id="267" r:id="rId23"/>
    <p:sldId id="273" r:id="rId24"/>
    <p:sldId id="269" r:id="rId25"/>
    <p:sldId id="271" r:id="rId26"/>
    <p:sldId id="272" r:id="rId27"/>
    <p:sldId id="276" r:id="rId28"/>
    <p:sldId id="277" r:id="rId29"/>
    <p:sldId id="274" r:id="rId30"/>
    <p:sldId id="275" r:id="rId31"/>
    <p:sldId id="278" r:id="rId32"/>
    <p:sldId id="302" r:id="rId33"/>
    <p:sldId id="282" r:id="rId34"/>
    <p:sldId id="298" r:id="rId35"/>
    <p:sldId id="300" r:id="rId36"/>
    <p:sldId id="301" r:id="rId37"/>
    <p:sldId id="280" r:id="rId38"/>
    <p:sldId id="281" r:id="rId39"/>
    <p:sldId id="297" r:id="rId40"/>
    <p:sldId id="284" r:id="rId41"/>
    <p:sldId id="295" r:id="rId42"/>
    <p:sldId id="296" r:id="rId43"/>
  </p:sldIdLst>
  <p:sldSz cx="9144000" cy="6858000" type="screen4x3"/>
  <p:notesSz cx="6858000" cy="9144000"/>
  <p:embeddedFontLst>
    <p:embeddedFont>
      <p:font typeface="Calibri" panose="020F0502020204030204" pitchFamily="34" charset="0"/>
      <p:regular r:id="rId44"/>
      <p:bold r:id="rId45"/>
      <p:italic r:id="rId46"/>
      <p:boldItalic r:id="rId47"/>
    </p:embeddedFont>
    <p:embeddedFont>
      <p:font typeface="Cargo" pitchFamily="2" charset="0"/>
      <p:regular r:id="rId48"/>
    </p:embeddedFont>
    <p:embeddedFont>
      <p:font typeface="Castellar" panose="020A0402060406010301" pitchFamily="18" charset="0"/>
      <p:regular r:id="rId4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F5B6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8C5D83-83B7-4EBE-B4FA-13DCD40EE8E3}" v="1039" dt="2019-02-10T04:51:39.7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083" autoAdjust="0"/>
    <p:restoredTop sz="94660"/>
  </p:normalViewPr>
  <p:slideViewPr>
    <p:cSldViewPr snapToGrid="0" showGuides="1">
      <p:cViewPr varScale="1">
        <p:scale>
          <a:sx n="98" d="100"/>
          <a:sy n="98" d="100"/>
        </p:scale>
        <p:origin x="51" y="81"/>
      </p:cViewPr>
      <p:guideLst>
        <p:guide orient="horz" pos="2160"/>
        <p:guide pos="2880"/>
      </p:guideLst>
    </p:cSldViewPr>
  </p:slideViewPr>
  <p:notesTextViewPr>
    <p:cViewPr>
      <p:scale>
        <a:sx n="1" d="1"/>
        <a:sy n="1" d="1"/>
      </p:scale>
      <p:origin x="0" y="0"/>
    </p:cViewPr>
  </p:notesTextViewPr>
  <p:sorterViewPr>
    <p:cViewPr>
      <p:scale>
        <a:sx n="100" d="100"/>
        <a:sy n="100" d="100"/>
      </p:scale>
      <p:origin x="0" y="-128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E68C5D83-83B7-4EBE-B4FA-13DCD40EE8E3}"/>
    <pc:docChg chg="undo custSel addSld delSld modSld sldOrd">
      <pc:chgData name="Ken Merrihew" userId="bcb7a1e886d99f07" providerId="LiveId" clId="{E68C5D83-83B7-4EBE-B4FA-13DCD40EE8E3}" dt="2019-02-10T04:51:39.768" v="4098"/>
      <pc:docMkLst>
        <pc:docMk/>
      </pc:docMkLst>
      <pc:sldChg chg="addSp delSp modSp delAnim modAnim">
        <pc:chgData name="Ken Merrihew" userId="bcb7a1e886d99f07" providerId="LiveId" clId="{E68C5D83-83B7-4EBE-B4FA-13DCD40EE8E3}" dt="2019-02-05T20:47:41.736" v="242"/>
        <pc:sldMkLst>
          <pc:docMk/>
          <pc:sldMk cId="3087985224" sldId="258"/>
        </pc:sldMkLst>
        <pc:spChg chg="del">
          <ac:chgData name="Ken Merrihew" userId="bcb7a1e886d99f07" providerId="LiveId" clId="{E68C5D83-83B7-4EBE-B4FA-13DCD40EE8E3}" dt="2019-02-05T20:47:40.720" v="241" actId="478"/>
          <ac:spMkLst>
            <pc:docMk/>
            <pc:sldMk cId="3087985224" sldId="258"/>
            <ac:spMk id="3" creationId="{858D18EB-7A04-4D45-B238-22DD8C1F6428}"/>
          </ac:spMkLst>
        </pc:spChg>
        <pc:spChg chg="del">
          <ac:chgData name="Ken Merrihew" userId="bcb7a1e886d99f07" providerId="LiveId" clId="{E68C5D83-83B7-4EBE-B4FA-13DCD40EE8E3}" dt="2019-02-05T20:47:40.720" v="241" actId="478"/>
          <ac:spMkLst>
            <pc:docMk/>
            <pc:sldMk cId="3087985224" sldId="258"/>
            <ac:spMk id="4" creationId="{1CB53087-2903-44FE-9A21-ECF1F8ABAF21}"/>
          </ac:spMkLst>
        </pc:spChg>
        <pc:spChg chg="del">
          <ac:chgData name="Ken Merrihew" userId="bcb7a1e886d99f07" providerId="LiveId" clId="{E68C5D83-83B7-4EBE-B4FA-13DCD40EE8E3}" dt="2019-02-05T20:47:40.720" v="241" actId="478"/>
          <ac:spMkLst>
            <pc:docMk/>
            <pc:sldMk cId="3087985224" sldId="258"/>
            <ac:spMk id="6" creationId="{F6EDEA32-F022-4B40-BD99-7EFC1387A58E}"/>
          </ac:spMkLst>
        </pc:spChg>
        <pc:spChg chg="del">
          <ac:chgData name="Ken Merrihew" userId="bcb7a1e886d99f07" providerId="LiveId" clId="{E68C5D83-83B7-4EBE-B4FA-13DCD40EE8E3}" dt="2019-02-05T20:47:40.720" v="241" actId="478"/>
          <ac:spMkLst>
            <pc:docMk/>
            <pc:sldMk cId="3087985224" sldId="258"/>
            <ac:spMk id="7" creationId="{8FF64B00-C94E-4A0C-B20C-8A8A81A5A01F}"/>
          </ac:spMkLst>
        </pc:spChg>
        <pc:spChg chg="add del mod">
          <ac:chgData name="Ken Merrihew" userId="bcb7a1e886d99f07" providerId="LiveId" clId="{E68C5D83-83B7-4EBE-B4FA-13DCD40EE8E3}" dt="2019-02-05T20:41:21.367" v="102" actId="478"/>
          <ac:spMkLst>
            <pc:docMk/>
            <pc:sldMk cId="3087985224" sldId="258"/>
            <ac:spMk id="8" creationId="{6B85DAA4-4FC2-4846-933B-F06A7D9B5D3C}"/>
          </ac:spMkLst>
        </pc:spChg>
        <pc:spChg chg="add">
          <ac:chgData name="Ken Merrihew" userId="bcb7a1e886d99f07" providerId="LiveId" clId="{E68C5D83-83B7-4EBE-B4FA-13DCD40EE8E3}" dt="2019-02-05T20:47:41.736" v="242"/>
          <ac:spMkLst>
            <pc:docMk/>
            <pc:sldMk cId="3087985224" sldId="258"/>
            <ac:spMk id="17" creationId="{25CC84F4-F84F-4323-A969-A1EC093D8744}"/>
          </ac:spMkLst>
        </pc:spChg>
        <pc:spChg chg="add">
          <ac:chgData name="Ken Merrihew" userId="bcb7a1e886d99f07" providerId="LiveId" clId="{E68C5D83-83B7-4EBE-B4FA-13DCD40EE8E3}" dt="2019-02-05T20:47:41.736" v="242"/>
          <ac:spMkLst>
            <pc:docMk/>
            <pc:sldMk cId="3087985224" sldId="258"/>
            <ac:spMk id="18" creationId="{BAA3D0AD-1150-411E-8A10-73C8CF90B8E9}"/>
          </ac:spMkLst>
        </pc:spChg>
        <pc:spChg chg="add">
          <ac:chgData name="Ken Merrihew" userId="bcb7a1e886d99f07" providerId="LiveId" clId="{E68C5D83-83B7-4EBE-B4FA-13DCD40EE8E3}" dt="2019-02-05T20:47:41.736" v="242"/>
          <ac:spMkLst>
            <pc:docMk/>
            <pc:sldMk cId="3087985224" sldId="258"/>
            <ac:spMk id="20" creationId="{03237388-2C2F-45CC-BE29-F83EAD42ED02}"/>
          </ac:spMkLst>
        </pc:spChg>
        <pc:spChg chg="add">
          <ac:chgData name="Ken Merrihew" userId="bcb7a1e886d99f07" providerId="LiveId" clId="{E68C5D83-83B7-4EBE-B4FA-13DCD40EE8E3}" dt="2019-02-05T20:47:41.736" v="242"/>
          <ac:spMkLst>
            <pc:docMk/>
            <pc:sldMk cId="3087985224" sldId="258"/>
            <ac:spMk id="21" creationId="{06FB9C21-B40A-404D-BCDE-508351CEDFBA}"/>
          </ac:spMkLst>
        </pc:spChg>
        <pc:spChg chg="add">
          <ac:chgData name="Ken Merrihew" userId="bcb7a1e886d99f07" providerId="LiveId" clId="{E68C5D83-83B7-4EBE-B4FA-13DCD40EE8E3}" dt="2019-02-05T20:47:41.736" v="242"/>
          <ac:spMkLst>
            <pc:docMk/>
            <pc:sldMk cId="3087985224" sldId="258"/>
            <ac:spMk id="23" creationId="{AC2B1416-D4A8-4335-86D2-7AB73F36047B}"/>
          </ac:spMkLst>
        </pc:spChg>
        <pc:spChg chg="add">
          <ac:chgData name="Ken Merrihew" userId="bcb7a1e886d99f07" providerId="LiveId" clId="{E68C5D83-83B7-4EBE-B4FA-13DCD40EE8E3}" dt="2019-02-05T20:47:41.736" v="242"/>
          <ac:spMkLst>
            <pc:docMk/>
            <pc:sldMk cId="3087985224" sldId="258"/>
            <ac:spMk id="24" creationId="{6E231441-A477-4568-AAF2-FD4A040B592F}"/>
          </ac:spMkLst>
        </pc:spChg>
        <pc:spChg chg="add">
          <ac:chgData name="Ken Merrihew" userId="bcb7a1e886d99f07" providerId="LiveId" clId="{E68C5D83-83B7-4EBE-B4FA-13DCD40EE8E3}" dt="2019-02-05T20:47:41.736" v="242"/>
          <ac:spMkLst>
            <pc:docMk/>
            <pc:sldMk cId="3087985224" sldId="258"/>
            <ac:spMk id="26" creationId="{27669BA0-8E6A-4AC8-A39B-D48028DC44DE}"/>
          </ac:spMkLst>
        </pc:spChg>
        <pc:spChg chg="add">
          <ac:chgData name="Ken Merrihew" userId="bcb7a1e886d99f07" providerId="LiveId" clId="{E68C5D83-83B7-4EBE-B4FA-13DCD40EE8E3}" dt="2019-02-05T20:47:41.736" v="242"/>
          <ac:spMkLst>
            <pc:docMk/>
            <pc:sldMk cId="3087985224" sldId="258"/>
            <ac:spMk id="27" creationId="{9D81452A-DB60-4111-9242-105F9A778635}"/>
          </ac:spMkLst>
        </pc:spChg>
        <pc:spChg chg="add">
          <ac:chgData name="Ken Merrihew" userId="bcb7a1e886d99f07" providerId="LiveId" clId="{E68C5D83-83B7-4EBE-B4FA-13DCD40EE8E3}" dt="2019-02-05T20:47:41.736" v="242"/>
          <ac:spMkLst>
            <pc:docMk/>
            <pc:sldMk cId="3087985224" sldId="258"/>
            <ac:spMk id="28" creationId="{37543B05-6402-4A28-BEAE-DD9982D0ECA0}"/>
          </ac:spMkLst>
        </pc:spChg>
        <pc:spChg chg="add">
          <ac:chgData name="Ken Merrihew" userId="bcb7a1e886d99f07" providerId="LiveId" clId="{E68C5D83-83B7-4EBE-B4FA-13DCD40EE8E3}" dt="2019-02-05T20:47:41.736" v="242"/>
          <ac:spMkLst>
            <pc:docMk/>
            <pc:sldMk cId="3087985224" sldId="258"/>
            <ac:spMk id="29" creationId="{7BF4E111-797D-4D32-890C-BA16F9CA1B99}"/>
          </ac:spMkLst>
        </pc:spChg>
        <pc:spChg chg="add">
          <ac:chgData name="Ken Merrihew" userId="bcb7a1e886d99f07" providerId="LiveId" clId="{E68C5D83-83B7-4EBE-B4FA-13DCD40EE8E3}" dt="2019-02-05T20:47:41.736" v="242"/>
          <ac:spMkLst>
            <pc:docMk/>
            <pc:sldMk cId="3087985224" sldId="258"/>
            <ac:spMk id="30" creationId="{73B29689-149D-4DB2-A766-8F59BB4A5722}"/>
          </ac:spMkLst>
        </pc:spChg>
        <pc:spChg chg="add">
          <ac:chgData name="Ken Merrihew" userId="bcb7a1e886d99f07" providerId="LiveId" clId="{E68C5D83-83B7-4EBE-B4FA-13DCD40EE8E3}" dt="2019-02-05T20:47:41.736" v="242"/>
          <ac:spMkLst>
            <pc:docMk/>
            <pc:sldMk cId="3087985224" sldId="258"/>
            <ac:spMk id="31" creationId="{88DB811C-13B1-480E-B826-2FE1FD75F351}"/>
          </ac:spMkLst>
        </pc:spChg>
        <pc:grpChg chg="add">
          <ac:chgData name="Ken Merrihew" userId="bcb7a1e886d99f07" providerId="LiveId" clId="{E68C5D83-83B7-4EBE-B4FA-13DCD40EE8E3}" dt="2019-02-05T20:47:41.736" v="242"/>
          <ac:grpSpMkLst>
            <pc:docMk/>
            <pc:sldMk cId="3087985224" sldId="258"/>
            <ac:grpSpMk id="9" creationId="{EEB18D44-BBA5-4CD6-BF5E-C8CAD0798B11}"/>
          </ac:grpSpMkLst>
        </pc:grpChg>
        <pc:cxnChg chg="add">
          <ac:chgData name="Ken Merrihew" userId="bcb7a1e886d99f07" providerId="LiveId" clId="{E68C5D83-83B7-4EBE-B4FA-13DCD40EE8E3}" dt="2019-02-05T20:47:41.736" v="242"/>
          <ac:cxnSpMkLst>
            <pc:docMk/>
            <pc:sldMk cId="3087985224" sldId="258"/>
            <ac:cxnSpMk id="19" creationId="{39EEB233-A8A3-473A-9A04-8EABCE176F1C}"/>
          </ac:cxnSpMkLst>
        </pc:cxnChg>
        <pc:cxnChg chg="add">
          <ac:chgData name="Ken Merrihew" userId="bcb7a1e886d99f07" providerId="LiveId" clId="{E68C5D83-83B7-4EBE-B4FA-13DCD40EE8E3}" dt="2019-02-05T20:47:41.736" v="242"/>
          <ac:cxnSpMkLst>
            <pc:docMk/>
            <pc:sldMk cId="3087985224" sldId="258"/>
            <ac:cxnSpMk id="22" creationId="{BCDF9199-8C11-449E-912B-E4BA59A93F0C}"/>
          </ac:cxnSpMkLst>
        </pc:cxnChg>
        <pc:cxnChg chg="add">
          <ac:chgData name="Ken Merrihew" userId="bcb7a1e886d99f07" providerId="LiveId" clId="{E68C5D83-83B7-4EBE-B4FA-13DCD40EE8E3}" dt="2019-02-05T20:47:41.736" v="242"/>
          <ac:cxnSpMkLst>
            <pc:docMk/>
            <pc:sldMk cId="3087985224" sldId="258"/>
            <ac:cxnSpMk id="25" creationId="{39D39D7D-7CFE-499F-9EC4-D3ABF4A92EAC}"/>
          </ac:cxnSpMkLst>
        </pc:cxnChg>
        <pc:cxnChg chg="add">
          <ac:chgData name="Ken Merrihew" userId="bcb7a1e886d99f07" providerId="LiveId" clId="{E68C5D83-83B7-4EBE-B4FA-13DCD40EE8E3}" dt="2019-02-05T20:47:41.736" v="242"/>
          <ac:cxnSpMkLst>
            <pc:docMk/>
            <pc:sldMk cId="3087985224" sldId="258"/>
            <ac:cxnSpMk id="32" creationId="{C8D57690-E457-4C94-917E-5A15A2D867EF}"/>
          </ac:cxnSpMkLst>
        </pc:cxnChg>
      </pc:sldChg>
      <pc:sldChg chg="addSp delSp modSp ord delAnim modAnim">
        <pc:chgData name="Ken Merrihew" userId="bcb7a1e886d99f07" providerId="LiveId" clId="{E68C5D83-83B7-4EBE-B4FA-13DCD40EE8E3}" dt="2019-02-08T23:58:42.496" v="3008"/>
        <pc:sldMkLst>
          <pc:docMk/>
          <pc:sldMk cId="2159836703" sldId="259"/>
        </pc:sldMkLst>
        <pc:spChg chg="mod">
          <ac:chgData name="Ken Merrihew" userId="bcb7a1e886d99f07" providerId="LiveId" clId="{E68C5D83-83B7-4EBE-B4FA-13DCD40EE8E3}" dt="2019-02-08T23:57:01.829" v="2971" actId="1038"/>
          <ac:spMkLst>
            <pc:docMk/>
            <pc:sldMk cId="2159836703" sldId="259"/>
            <ac:spMk id="3" creationId="{858D18EB-7A04-4D45-B238-22DD8C1F6428}"/>
          </ac:spMkLst>
        </pc:spChg>
        <pc:spChg chg="del">
          <ac:chgData name="Ken Merrihew" userId="bcb7a1e886d99f07" providerId="LiveId" clId="{E68C5D83-83B7-4EBE-B4FA-13DCD40EE8E3}" dt="2019-02-05T21:10:36.760" v="363" actId="478"/>
          <ac:spMkLst>
            <pc:docMk/>
            <pc:sldMk cId="2159836703" sldId="259"/>
            <ac:spMk id="4" creationId="{1CB53087-2903-44FE-9A21-ECF1F8ABAF21}"/>
          </ac:spMkLst>
        </pc:spChg>
        <pc:spChg chg="del">
          <ac:chgData name="Ken Merrihew" userId="bcb7a1e886d99f07" providerId="LiveId" clId="{E68C5D83-83B7-4EBE-B4FA-13DCD40EE8E3}" dt="2019-02-05T21:10:19.949" v="361" actId="478"/>
          <ac:spMkLst>
            <pc:docMk/>
            <pc:sldMk cId="2159836703" sldId="259"/>
            <ac:spMk id="5" creationId="{0FF19C60-6B0F-40B2-A017-5426A971CC24}"/>
          </ac:spMkLst>
        </pc:spChg>
        <pc:spChg chg="add del mod ord">
          <ac:chgData name="Ken Merrihew" userId="bcb7a1e886d99f07" providerId="LiveId" clId="{E68C5D83-83B7-4EBE-B4FA-13DCD40EE8E3}" dt="2019-02-06T22:08:21.114" v="1422" actId="478"/>
          <ac:spMkLst>
            <pc:docMk/>
            <pc:sldMk cId="2159836703" sldId="259"/>
            <ac:spMk id="9" creationId="{2DE564D3-FBE4-475C-BF78-C4144F1583BF}"/>
          </ac:spMkLst>
        </pc:spChg>
        <pc:spChg chg="add del mod ord">
          <ac:chgData name="Ken Merrihew" userId="bcb7a1e886d99f07" providerId="LiveId" clId="{E68C5D83-83B7-4EBE-B4FA-13DCD40EE8E3}" dt="2019-02-06T22:08:21.114" v="1422" actId="478"/>
          <ac:spMkLst>
            <pc:docMk/>
            <pc:sldMk cId="2159836703" sldId="259"/>
            <ac:spMk id="14" creationId="{F3DBB812-8154-4C12-9A97-D20F2D62B11A}"/>
          </ac:spMkLst>
        </pc:spChg>
        <pc:spChg chg="add del mod ord">
          <ac:chgData name="Ken Merrihew" userId="bcb7a1e886d99f07" providerId="LiveId" clId="{E68C5D83-83B7-4EBE-B4FA-13DCD40EE8E3}" dt="2019-02-06T22:08:21.114" v="1422" actId="478"/>
          <ac:spMkLst>
            <pc:docMk/>
            <pc:sldMk cId="2159836703" sldId="259"/>
            <ac:spMk id="16" creationId="{FE29ECF2-2F89-41EB-8B13-01630D7C4C41}"/>
          </ac:spMkLst>
        </pc:spChg>
        <pc:spChg chg="add del mod ord">
          <ac:chgData name="Ken Merrihew" userId="bcb7a1e886d99f07" providerId="LiveId" clId="{E68C5D83-83B7-4EBE-B4FA-13DCD40EE8E3}" dt="2019-02-06T22:08:21.114" v="1422" actId="478"/>
          <ac:spMkLst>
            <pc:docMk/>
            <pc:sldMk cId="2159836703" sldId="259"/>
            <ac:spMk id="17" creationId="{A157A8AB-AC19-45B5-B78F-BB27289B7F1F}"/>
          </ac:spMkLst>
        </pc:spChg>
        <pc:spChg chg="add del mod ord">
          <ac:chgData name="Ken Merrihew" userId="bcb7a1e886d99f07" providerId="LiveId" clId="{E68C5D83-83B7-4EBE-B4FA-13DCD40EE8E3}" dt="2019-02-06T22:08:21.114" v="1422" actId="478"/>
          <ac:spMkLst>
            <pc:docMk/>
            <pc:sldMk cId="2159836703" sldId="259"/>
            <ac:spMk id="18" creationId="{DC663F0A-A62D-4F0B-B53E-3DEBA04ECC66}"/>
          </ac:spMkLst>
        </pc:spChg>
        <pc:spChg chg="add del mod ord">
          <ac:chgData name="Ken Merrihew" userId="bcb7a1e886d99f07" providerId="LiveId" clId="{E68C5D83-83B7-4EBE-B4FA-13DCD40EE8E3}" dt="2019-02-06T22:08:21.114" v="1422" actId="478"/>
          <ac:spMkLst>
            <pc:docMk/>
            <pc:sldMk cId="2159836703" sldId="259"/>
            <ac:spMk id="19" creationId="{F022C601-57ED-4002-A614-29D0A4CF81B7}"/>
          </ac:spMkLst>
        </pc:spChg>
        <pc:spChg chg="add mod">
          <ac:chgData name="Ken Merrihew" userId="bcb7a1e886d99f07" providerId="LiveId" clId="{E68C5D83-83B7-4EBE-B4FA-13DCD40EE8E3}" dt="2019-02-08T16:33:43.942" v="2670" actId="1037"/>
          <ac:spMkLst>
            <pc:docMk/>
            <pc:sldMk cId="2159836703" sldId="259"/>
            <ac:spMk id="21" creationId="{90723821-BEB7-4C54-A48B-128E42569BF9}"/>
          </ac:spMkLst>
        </pc:spChg>
        <pc:spChg chg="add mod">
          <ac:chgData name="Ken Merrihew" userId="bcb7a1e886d99f07" providerId="LiveId" clId="{E68C5D83-83B7-4EBE-B4FA-13DCD40EE8E3}" dt="2019-02-08T16:33:43.942" v="2670" actId="1037"/>
          <ac:spMkLst>
            <pc:docMk/>
            <pc:sldMk cId="2159836703" sldId="259"/>
            <ac:spMk id="22" creationId="{22CA5089-3D7D-4E9C-A4AB-C1696A05EA3F}"/>
          </ac:spMkLst>
        </pc:spChg>
        <pc:spChg chg="add mod">
          <ac:chgData name="Ken Merrihew" userId="bcb7a1e886d99f07" providerId="LiveId" clId="{E68C5D83-83B7-4EBE-B4FA-13DCD40EE8E3}" dt="2019-02-08T16:56:12.606" v="2727" actId="1035"/>
          <ac:spMkLst>
            <pc:docMk/>
            <pc:sldMk cId="2159836703" sldId="259"/>
            <ac:spMk id="23" creationId="{B5F1C817-3F7F-41F4-93F1-B0D47324B8D4}"/>
          </ac:spMkLst>
        </pc:spChg>
        <pc:spChg chg="add del mod">
          <ac:chgData name="Ken Merrihew" userId="bcb7a1e886d99f07" providerId="LiveId" clId="{E68C5D83-83B7-4EBE-B4FA-13DCD40EE8E3}" dt="2019-02-06T22:18:26.078" v="1473" actId="478"/>
          <ac:spMkLst>
            <pc:docMk/>
            <pc:sldMk cId="2159836703" sldId="259"/>
            <ac:spMk id="26" creationId="{3D9BA4B0-0842-48E0-873E-4F2C3D4653D9}"/>
          </ac:spMkLst>
        </pc:spChg>
        <pc:spChg chg="add del mod">
          <ac:chgData name="Ken Merrihew" userId="bcb7a1e886d99f07" providerId="LiveId" clId="{E68C5D83-83B7-4EBE-B4FA-13DCD40EE8E3}" dt="2019-02-06T22:18:24.952" v="1472" actId="478"/>
          <ac:spMkLst>
            <pc:docMk/>
            <pc:sldMk cId="2159836703" sldId="259"/>
            <ac:spMk id="29" creationId="{A44C1A4F-B83E-4A9C-8954-332D0FA5821F}"/>
          </ac:spMkLst>
        </pc:spChg>
        <pc:spChg chg="add mod">
          <ac:chgData name="Ken Merrihew" userId="bcb7a1e886d99f07" providerId="LiveId" clId="{E68C5D83-83B7-4EBE-B4FA-13DCD40EE8E3}" dt="2019-02-08T16:56:29.729" v="2731" actId="1076"/>
          <ac:spMkLst>
            <pc:docMk/>
            <pc:sldMk cId="2159836703" sldId="259"/>
            <ac:spMk id="36" creationId="{0F059EB5-FB4D-4C8F-B27F-245324B2534F}"/>
          </ac:spMkLst>
        </pc:spChg>
        <pc:spChg chg="add mod">
          <ac:chgData name="Ken Merrihew" userId="bcb7a1e886d99f07" providerId="LiveId" clId="{E68C5D83-83B7-4EBE-B4FA-13DCD40EE8E3}" dt="2019-02-08T23:56:24.691" v="2950" actId="1035"/>
          <ac:spMkLst>
            <pc:docMk/>
            <pc:sldMk cId="2159836703" sldId="259"/>
            <ac:spMk id="37" creationId="{0F5E6E63-04B2-4A7A-AE01-E1A02B76D370}"/>
          </ac:spMkLst>
        </pc:spChg>
        <pc:spChg chg="add del mod">
          <ac:chgData name="Ken Merrihew" userId="bcb7a1e886d99f07" providerId="LiveId" clId="{E68C5D83-83B7-4EBE-B4FA-13DCD40EE8E3}" dt="2019-02-06T22:15:54.472" v="1443" actId="478"/>
          <ac:spMkLst>
            <pc:docMk/>
            <pc:sldMk cId="2159836703" sldId="259"/>
            <ac:spMk id="2048" creationId="{20D1D927-4506-467D-B1C4-A3138293200B}"/>
          </ac:spMkLst>
        </pc:spChg>
        <pc:spChg chg="add del mod">
          <ac:chgData name="Ken Merrihew" userId="bcb7a1e886d99f07" providerId="LiveId" clId="{E68C5D83-83B7-4EBE-B4FA-13DCD40EE8E3}" dt="2019-02-06T22:38:09.034" v="1721" actId="478"/>
          <ac:spMkLst>
            <pc:docMk/>
            <pc:sldMk cId="2159836703" sldId="259"/>
            <ac:spMk id="2057" creationId="{25663343-DAB3-4599-AB1A-DBDE0991CEB3}"/>
          </ac:spMkLst>
        </pc:spChg>
        <pc:spChg chg="add mod">
          <ac:chgData name="Ken Merrihew" userId="bcb7a1e886d99f07" providerId="LiveId" clId="{E68C5D83-83B7-4EBE-B4FA-13DCD40EE8E3}" dt="2019-02-08T23:58:11.093" v="3006" actId="1037"/>
          <ac:spMkLst>
            <pc:docMk/>
            <pc:sldMk cId="2159836703" sldId="259"/>
            <ac:spMk id="2059" creationId="{6EB35E01-D0D1-4B9D-9522-00C5EE466BC0}"/>
          </ac:spMkLst>
        </pc:spChg>
        <pc:grpChg chg="add del mod ord">
          <ac:chgData name="Ken Merrihew" userId="bcb7a1e886d99f07" providerId="LiveId" clId="{E68C5D83-83B7-4EBE-B4FA-13DCD40EE8E3}" dt="2019-02-06T22:08:15.436" v="1421" actId="478"/>
          <ac:grpSpMkLst>
            <pc:docMk/>
            <pc:sldMk cId="2159836703" sldId="259"/>
            <ac:grpSpMk id="20" creationId="{ADB18E3E-B771-4F3F-9421-4D9BA19D0C2C}"/>
          </ac:grpSpMkLst>
        </pc:grpChg>
        <pc:picChg chg="add mod">
          <ac:chgData name="Ken Merrihew" userId="bcb7a1e886d99f07" providerId="LiveId" clId="{E68C5D83-83B7-4EBE-B4FA-13DCD40EE8E3}" dt="2019-02-05T21:14:19.129" v="420" actId="164"/>
          <ac:picMkLst>
            <pc:docMk/>
            <pc:sldMk cId="2159836703" sldId="259"/>
            <ac:picMk id="6" creationId="{A9399CFB-A68D-4F33-99EA-81FE6EF1B682}"/>
          </ac:picMkLst>
        </pc:picChg>
        <pc:picChg chg="add mod">
          <ac:chgData name="Ken Merrihew" userId="bcb7a1e886d99f07" providerId="LiveId" clId="{E68C5D83-83B7-4EBE-B4FA-13DCD40EE8E3}" dt="2019-02-05T21:14:19.129" v="420" actId="164"/>
          <ac:picMkLst>
            <pc:docMk/>
            <pc:sldMk cId="2159836703" sldId="259"/>
            <ac:picMk id="7" creationId="{BB9C2CA5-825E-43CD-A2A6-C89511D8B5D2}"/>
          </ac:picMkLst>
        </pc:picChg>
        <pc:picChg chg="add mod">
          <ac:chgData name="Ken Merrihew" userId="bcb7a1e886d99f07" providerId="LiveId" clId="{E68C5D83-83B7-4EBE-B4FA-13DCD40EE8E3}" dt="2019-02-05T21:14:19.129" v="420" actId="164"/>
          <ac:picMkLst>
            <pc:docMk/>
            <pc:sldMk cId="2159836703" sldId="259"/>
            <ac:picMk id="8" creationId="{8AC99198-160A-4573-B80A-4E8F486A89DA}"/>
          </ac:picMkLst>
        </pc:picChg>
        <pc:picChg chg="add mod">
          <ac:chgData name="Ken Merrihew" userId="bcb7a1e886d99f07" providerId="LiveId" clId="{E68C5D83-83B7-4EBE-B4FA-13DCD40EE8E3}" dt="2019-02-05T21:14:19.129" v="420" actId="164"/>
          <ac:picMkLst>
            <pc:docMk/>
            <pc:sldMk cId="2159836703" sldId="259"/>
            <ac:picMk id="10" creationId="{F74F02CB-FC7D-4C3C-9189-3DF1A9079E9A}"/>
          </ac:picMkLst>
        </pc:picChg>
        <pc:picChg chg="add mod">
          <ac:chgData name="Ken Merrihew" userId="bcb7a1e886d99f07" providerId="LiveId" clId="{E68C5D83-83B7-4EBE-B4FA-13DCD40EE8E3}" dt="2019-02-05T21:14:19.129" v="420" actId="164"/>
          <ac:picMkLst>
            <pc:docMk/>
            <pc:sldMk cId="2159836703" sldId="259"/>
            <ac:picMk id="11" creationId="{485E9A2D-1A7B-4A54-A4C0-823CBDF0EE28}"/>
          </ac:picMkLst>
        </pc:picChg>
        <pc:picChg chg="add mod">
          <ac:chgData name="Ken Merrihew" userId="bcb7a1e886d99f07" providerId="LiveId" clId="{E68C5D83-83B7-4EBE-B4FA-13DCD40EE8E3}" dt="2019-02-05T21:14:19.129" v="420" actId="164"/>
          <ac:picMkLst>
            <pc:docMk/>
            <pc:sldMk cId="2159836703" sldId="259"/>
            <ac:picMk id="12" creationId="{4E697A15-0E4F-4C1C-93C3-A4B6318997AD}"/>
          </ac:picMkLst>
        </pc:picChg>
        <pc:picChg chg="add mod">
          <ac:chgData name="Ken Merrihew" userId="bcb7a1e886d99f07" providerId="LiveId" clId="{E68C5D83-83B7-4EBE-B4FA-13DCD40EE8E3}" dt="2019-02-05T21:14:19.129" v="420" actId="164"/>
          <ac:picMkLst>
            <pc:docMk/>
            <pc:sldMk cId="2159836703" sldId="259"/>
            <ac:picMk id="13" creationId="{634E64C3-8B0C-4930-B8B4-72B99256D11E}"/>
          </ac:picMkLst>
        </pc:picChg>
        <pc:picChg chg="add mod">
          <ac:chgData name="Ken Merrihew" userId="bcb7a1e886d99f07" providerId="LiveId" clId="{E68C5D83-83B7-4EBE-B4FA-13DCD40EE8E3}" dt="2019-02-05T21:14:19.129" v="420" actId="164"/>
          <ac:picMkLst>
            <pc:docMk/>
            <pc:sldMk cId="2159836703" sldId="259"/>
            <ac:picMk id="15" creationId="{3C566C1D-7FBA-4094-8289-CA211FA8B556}"/>
          </ac:picMkLst>
        </pc:picChg>
        <pc:picChg chg="add mod">
          <ac:chgData name="Ken Merrihew" userId="bcb7a1e886d99f07" providerId="LiveId" clId="{E68C5D83-83B7-4EBE-B4FA-13DCD40EE8E3}" dt="2019-02-08T16:31:53.370" v="2631" actId="1076"/>
          <ac:picMkLst>
            <pc:docMk/>
            <pc:sldMk cId="2159836703" sldId="259"/>
            <ac:picMk id="25" creationId="{E3805C14-D094-4B5B-8051-D67DC6B926EF}"/>
          </ac:picMkLst>
        </pc:picChg>
        <pc:picChg chg="add del mod">
          <ac:chgData name="Ken Merrihew" userId="bcb7a1e886d99f07" providerId="LiveId" clId="{E68C5D83-83B7-4EBE-B4FA-13DCD40EE8E3}" dt="2019-02-06T22:16:14.018" v="1447" actId="478"/>
          <ac:picMkLst>
            <pc:docMk/>
            <pc:sldMk cId="2159836703" sldId="259"/>
            <ac:picMk id="28" creationId="{E0AA3A8E-6916-413F-96A7-3F4702B9A3BC}"/>
          </ac:picMkLst>
        </pc:picChg>
        <pc:picChg chg="add del mod">
          <ac:chgData name="Ken Merrihew" userId="bcb7a1e886d99f07" providerId="LiveId" clId="{E68C5D83-83B7-4EBE-B4FA-13DCD40EE8E3}" dt="2019-02-06T22:16:14.018" v="1447" actId="478"/>
          <ac:picMkLst>
            <pc:docMk/>
            <pc:sldMk cId="2159836703" sldId="259"/>
            <ac:picMk id="31" creationId="{2CC3A425-3B69-4854-9498-33E0BA5EB8DB}"/>
          </ac:picMkLst>
        </pc:picChg>
        <pc:picChg chg="add del mod">
          <ac:chgData name="Ken Merrihew" userId="bcb7a1e886d99f07" providerId="LiveId" clId="{E68C5D83-83B7-4EBE-B4FA-13DCD40EE8E3}" dt="2019-02-06T22:16:17.912" v="1448" actId="478"/>
          <ac:picMkLst>
            <pc:docMk/>
            <pc:sldMk cId="2159836703" sldId="259"/>
            <ac:picMk id="2050" creationId="{7F1DDAF1-3EF0-4FD5-9E9F-926D6B422335}"/>
          </ac:picMkLst>
        </pc:picChg>
        <pc:picChg chg="add mod">
          <ac:chgData name="Ken Merrihew" userId="bcb7a1e886d99f07" providerId="LiveId" clId="{E68C5D83-83B7-4EBE-B4FA-13DCD40EE8E3}" dt="2019-02-08T16:30:50.341" v="2504" actId="1076"/>
          <ac:picMkLst>
            <pc:docMk/>
            <pc:sldMk cId="2159836703" sldId="259"/>
            <ac:picMk id="2052" creationId="{29AB4A3D-237F-4118-B27D-2ECC492A2E81}"/>
          </ac:picMkLst>
        </pc:picChg>
        <pc:picChg chg="add mod">
          <ac:chgData name="Ken Merrihew" userId="bcb7a1e886d99f07" providerId="LiveId" clId="{E68C5D83-83B7-4EBE-B4FA-13DCD40EE8E3}" dt="2019-02-08T23:57:59.456" v="2992" actId="1037"/>
          <ac:picMkLst>
            <pc:docMk/>
            <pc:sldMk cId="2159836703" sldId="259"/>
            <ac:picMk id="2054" creationId="{A9D03C7F-F3E4-44A6-B7F4-DC119C30235A}"/>
          </ac:picMkLst>
        </pc:picChg>
        <pc:cxnChg chg="add mod">
          <ac:chgData name="Ken Merrihew" userId="bcb7a1e886d99f07" providerId="LiveId" clId="{E68C5D83-83B7-4EBE-B4FA-13DCD40EE8E3}" dt="2019-02-08T23:57:59.456" v="2992" actId="1037"/>
          <ac:cxnSpMkLst>
            <pc:docMk/>
            <pc:sldMk cId="2159836703" sldId="259"/>
            <ac:cxnSpMk id="26" creationId="{0B544FEF-12F0-4779-A6AB-87C912E9373D}"/>
          </ac:cxnSpMkLst>
        </pc:cxnChg>
        <pc:cxnChg chg="add mod ord">
          <ac:chgData name="Ken Merrihew" userId="bcb7a1e886d99f07" providerId="LiveId" clId="{E68C5D83-83B7-4EBE-B4FA-13DCD40EE8E3}" dt="2019-02-08T23:56:55.941" v="2961" actId="1037"/>
          <ac:cxnSpMkLst>
            <pc:docMk/>
            <pc:sldMk cId="2159836703" sldId="259"/>
            <ac:cxnSpMk id="27" creationId="{C4A9F326-EB15-4860-A779-8B9730E5C80F}"/>
          </ac:cxnSpMkLst>
        </pc:cxnChg>
        <pc:cxnChg chg="add del mod ord">
          <ac:chgData name="Ken Merrihew" userId="bcb7a1e886d99f07" providerId="LiveId" clId="{E68C5D83-83B7-4EBE-B4FA-13DCD40EE8E3}" dt="2019-02-08T23:56:06.013" v="2935" actId="478"/>
          <ac:cxnSpMkLst>
            <pc:docMk/>
            <pc:sldMk cId="2159836703" sldId="259"/>
            <ac:cxnSpMk id="40" creationId="{2EEA98D3-F638-45B4-B424-8C20E8A2C1E3}"/>
          </ac:cxnSpMkLst>
        </pc:cxnChg>
        <pc:cxnChg chg="add del mod">
          <ac:chgData name="Ken Merrihew" userId="bcb7a1e886d99f07" providerId="LiveId" clId="{E68C5D83-83B7-4EBE-B4FA-13DCD40EE8E3}" dt="2019-02-08T23:56:52.544" v="2955" actId="478"/>
          <ac:cxnSpMkLst>
            <pc:docMk/>
            <pc:sldMk cId="2159836703" sldId="259"/>
            <ac:cxnSpMk id="42" creationId="{A0FA18A8-0AC7-4FF9-A0DA-87E2486F31EC}"/>
          </ac:cxnSpMkLst>
        </pc:cxnChg>
        <pc:cxnChg chg="add mod">
          <ac:chgData name="Ken Merrihew" userId="bcb7a1e886d99f07" providerId="LiveId" clId="{E68C5D83-83B7-4EBE-B4FA-13DCD40EE8E3}" dt="2019-02-08T23:58:04.599" v="2995" actId="1037"/>
          <ac:cxnSpMkLst>
            <pc:docMk/>
            <pc:sldMk cId="2159836703" sldId="259"/>
            <ac:cxnSpMk id="2051" creationId="{04159184-3ED6-46EA-8562-CD4C12800B74}"/>
          </ac:cxnSpMkLst>
        </pc:cxnChg>
      </pc:sldChg>
      <pc:sldChg chg="addSp delSp modSp">
        <pc:chgData name="Ken Merrihew" userId="bcb7a1e886d99f07" providerId="LiveId" clId="{E68C5D83-83B7-4EBE-B4FA-13DCD40EE8E3}" dt="2019-02-08T15:04:38.287" v="1855"/>
        <pc:sldMkLst>
          <pc:docMk/>
          <pc:sldMk cId="4081660050" sldId="260"/>
        </pc:sldMkLst>
        <pc:spChg chg="add del mod">
          <ac:chgData name="Ken Merrihew" userId="bcb7a1e886d99f07" providerId="LiveId" clId="{E68C5D83-83B7-4EBE-B4FA-13DCD40EE8E3}" dt="2019-02-08T14:58:03.541" v="1849"/>
          <ac:spMkLst>
            <pc:docMk/>
            <pc:sldMk cId="4081660050" sldId="260"/>
            <ac:spMk id="3" creationId="{3012B93B-4332-48C8-8463-09C7BDEA30C5}"/>
          </ac:spMkLst>
        </pc:spChg>
        <pc:spChg chg="add mod">
          <ac:chgData name="Ken Merrihew" userId="bcb7a1e886d99f07" providerId="LiveId" clId="{E68C5D83-83B7-4EBE-B4FA-13DCD40EE8E3}" dt="2019-02-08T15:02:19.006" v="1851"/>
          <ac:spMkLst>
            <pc:docMk/>
            <pc:sldMk cId="4081660050" sldId="260"/>
            <ac:spMk id="4" creationId="{DF4B1143-EF4F-43B0-AF61-77635E717D07}"/>
          </ac:spMkLst>
        </pc:spChg>
        <pc:spChg chg="add del mod">
          <ac:chgData name="Ken Merrihew" userId="bcb7a1e886d99f07" providerId="LiveId" clId="{E68C5D83-83B7-4EBE-B4FA-13DCD40EE8E3}" dt="2019-02-08T15:04:38.287" v="1855"/>
          <ac:spMkLst>
            <pc:docMk/>
            <pc:sldMk cId="4081660050" sldId="260"/>
            <ac:spMk id="5" creationId="{7335D99E-32BA-40FE-8101-165E4C865E0E}"/>
          </ac:spMkLst>
        </pc:spChg>
      </pc:sldChg>
      <pc:sldChg chg="addSp delSp modSp add delAnim modAnim">
        <pc:chgData name="Ken Merrihew" userId="bcb7a1e886d99f07" providerId="LiveId" clId="{E68C5D83-83B7-4EBE-B4FA-13DCD40EE8E3}" dt="2019-02-05T20:44:35.458" v="239"/>
        <pc:sldMkLst>
          <pc:docMk/>
          <pc:sldMk cId="1107901921" sldId="261"/>
        </pc:sldMkLst>
        <pc:spChg chg="mod">
          <ac:chgData name="Ken Merrihew" userId="bcb7a1e886d99f07" providerId="LiveId" clId="{E68C5D83-83B7-4EBE-B4FA-13DCD40EE8E3}" dt="2019-02-05T20:41:13.895" v="101" actId="2711"/>
          <ac:spMkLst>
            <pc:docMk/>
            <pc:sldMk cId="1107901921" sldId="261"/>
            <ac:spMk id="3" creationId="{858D18EB-7A04-4D45-B238-22DD8C1F6428}"/>
          </ac:spMkLst>
        </pc:spChg>
        <pc:spChg chg="mod">
          <ac:chgData name="Ken Merrihew" userId="bcb7a1e886d99f07" providerId="LiveId" clId="{E68C5D83-83B7-4EBE-B4FA-13DCD40EE8E3}" dt="2019-02-05T20:43:00.742" v="169" actId="255"/>
          <ac:spMkLst>
            <pc:docMk/>
            <pc:sldMk cId="1107901921" sldId="261"/>
            <ac:spMk id="4" creationId="{1CB53087-2903-44FE-9A21-ECF1F8ABAF21}"/>
          </ac:spMkLst>
        </pc:spChg>
        <pc:spChg chg="mod">
          <ac:chgData name="Ken Merrihew" userId="bcb7a1e886d99f07" providerId="LiveId" clId="{E68C5D83-83B7-4EBE-B4FA-13DCD40EE8E3}" dt="2019-02-05T20:43:08.705" v="192" actId="1036"/>
          <ac:spMkLst>
            <pc:docMk/>
            <pc:sldMk cId="1107901921" sldId="261"/>
            <ac:spMk id="6" creationId="{F6EDEA32-F022-4B40-BD99-7EFC1387A58E}"/>
          </ac:spMkLst>
        </pc:spChg>
        <pc:spChg chg="mod">
          <ac:chgData name="Ken Merrihew" userId="bcb7a1e886d99f07" providerId="LiveId" clId="{E68C5D83-83B7-4EBE-B4FA-13DCD40EE8E3}" dt="2019-02-05T20:43:08.705" v="192" actId="1036"/>
          <ac:spMkLst>
            <pc:docMk/>
            <pc:sldMk cId="1107901921" sldId="261"/>
            <ac:spMk id="7" creationId="{8FF64B00-C94E-4A0C-B20C-8A8A81A5A01F}"/>
          </ac:spMkLst>
        </pc:spChg>
        <pc:spChg chg="del">
          <ac:chgData name="Ken Merrihew" userId="bcb7a1e886d99f07" providerId="LiveId" clId="{E68C5D83-83B7-4EBE-B4FA-13DCD40EE8E3}" dt="2019-02-05T20:41:50.188" v="107" actId="478"/>
          <ac:spMkLst>
            <pc:docMk/>
            <pc:sldMk cId="1107901921" sldId="261"/>
            <ac:spMk id="8" creationId="{6B85DAA4-4FC2-4846-933B-F06A7D9B5D3C}"/>
          </ac:spMkLst>
        </pc:spChg>
        <pc:spChg chg="add mod">
          <ac:chgData name="Ken Merrihew" userId="bcb7a1e886d99f07" providerId="LiveId" clId="{E68C5D83-83B7-4EBE-B4FA-13DCD40EE8E3}" dt="2019-02-05T20:43:23.357" v="237" actId="313"/>
          <ac:spMkLst>
            <pc:docMk/>
            <pc:sldMk cId="1107901921" sldId="261"/>
            <ac:spMk id="9" creationId="{223D669A-7DCF-49F2-A83A-1534558B4C8A}"/>
          </ac:spMkLst>
        </pc:spChg>
      </pc:sldChg>
      <pc:sldChg chg="add">
        <pc:chgData name="Ken Merrihew" userId="bcb7a1e886d99f07" providerId="LiveId" clId="{E68C5D83-83B7-4EBE-B4FA-13DCD40EE8E3}" dt="2019-02-05T20:47:36.555" v="240"/>
        <pc:sldMkLst>
          <pc:docMk/>
          <pc:sldMk cId="946168382" sldId="262"/>
        </pc:sldMkLst>
      </pc:sldChg>
      <pc:sldChg chg="addSp delSp modSp add delAnim modAnim">
        <pc:chgData name="Ken Merrihew" userId="bcb7a1e886d99f07" providerId="LiveId" clId="{E68C5D83-83B7-4EBE-B4FA-13DCD40EE8E3}" dt="2019-02-06T23:48:53.476" v="1826"/>
        <pc:sldMkLst>
          <pc:docMk/>
          <pc:sldMk cId="724116374" sldId="263"/>
        </pc:sldMkLst>
        <pc:spChg chg="add del">
          <ac:chgData name="Ken Merrihew" userId="bcb7a1e886d99f07" providerId="LiveId" clId="{E68C5D83-83B7-4EBE-B4FA-13DCD40EE8E3}" dt="2019-02-05T21:00:10.717" v="246"/>
          <ac:spMkLst>
            <pc:docMk/>
            <pc:sldMk cId="724116374" sldId="263"/>
            <ac:spMk id="3" creationId="{21E16D85-24C2-444A-B954-78B868C86D9C}"/>
          </ac:spMkLst>
        </pc:spChg>
        <pc:spChg chg="add mod">
          <ac:chgData name="Ken Merrihew" userId="bcb7a1e886d99f07" providerId="LiveId" clId="{E68C5D83-83B7-4EBE-B4FA-13DCD40EE8E3}" dt="2019-02-05T21:03:07.526" v="355" actId="1076"/>
          <ac:spMkLst>
            <pc:docMk/>
            <pc:sldMk cId="724116374" sldId="263"/>
            <ac:spMk id="4" creationId="{F6D3C1F1-1CE6-426E-97C7-361A153FB32E}"/>
          </ac:spMkLst>
        </pc:spChg>
        <pc:spChg chg="del">
          <ac:chgData name="Ken Merrihew" userId="bcb7a1e886d99f07" providerId="LiveId" clId="{E68C5D83-83B7-4EBE-B4FA-13DCD40EE8E3}" dt="2019-02-05T21:00:05.416" v="244" actId="478"/>
          <ac:spMkLst>
            <pc:docMk/>
            <pc:sldMk cId="724116374" sldId="263"/>
            <ac:spMk id="17" creationId="{25CC84F4-F84F-4323-A969-A1EC093D8744}"/>
          </ac:spMkLst>
        </pc:spChg>
        <pc:spChg chg="del">
          <ac:chgData name="Ken Merrihew" userId="bcb7a1e886d99f07" providerId="LiveId" clId="{E68C5D83-83B7-4EBE-B4FA-13DCD40EE8E3}" dt="2019-02-05T21:00:05.416" v="244" actId="478"/>
          <ac:spMkLst>
            <pc:docMk/>
            <pc:sldMk cId="724116374" sldId="263"/>
            <ac:spMk id="18" creationId="{BAA3D0AD-1150-411E-8A10-73C8CF90B8E9}"/>
          </ac:spMkLst>
        </pc:spChg>
        <pc:spChg chg="del">
          <ac:chgData name="Ken Merrihew" userId="bcb7a1e886d99f07" providerId="LiveId" clId="{E68C5D83-83B7-4EBE-B4FA-13DCD40EE8E3}" dt="2019-02-05T21:00:05.416" v="244" actId="478"/>
          <ac:spMkLst>
            <pc:docMk/>
            <pc:sldMk cId="724116374" sldId="263"/>
            <ac:spMk id="20" creationId="{03237388-2C2F-45CC-BE29-F83EAD42ED02}"/>
          </ac:spMkLst>
        </pc:spChg>
        <pc:spChg chg="del">
          <ac:chgData name="Ken Merrihew" userId="bcb7a1e886d99f07" providerId="LiveId" clId="{E68C5D83-83B7-4EBE-B4FA-13DCD40EE8E3}" dt="2019-02-05T21:00:05.416" v="244" actId="478"/>
          <ac:spMkLst>
            <pc:docMk/>
            <pc:sldMk cId="724116374" sldId="263"/>
            <ac:spMk id="21" creationId="{06FB9C21-B40A-404D-BCDE-508351CEDFBA}"/>
          </ac:spMkLst>
        </pc:spChg>
        <pc:spChg chg="del">
          <ac:chgData name="Ken Merrihew" userId="bcb7a1e886d99f07" providerId="LiveId" clId="{E68C5D83-83B7-4EBE-B4FA-13DCD40EE8E3}" dt="2019-02-05T21:00:05.416" v="244" actId="478"/>
          <ac:spMkLst>
            <pc:docMk/>
            <pc:sldMk cId="724116374" sldId="263"/>
            <ac:spMk id="23" creationId="{AC2B1416-D4A8-4335-86D2-7AB73F36047B}"/>
          </ac:spMkLst>
        </pc:spChg>
        <pc:spChg chg="del">
          <ac:chgData name="Ken Merrihew" userId="bcb7a1e886d99f07" providerId="LiveId" clId="{E68C5D83-83B7-4EBE-B4FA-13DCD40EE8E3}" dt="2019-02-05T21:00:05.416" v="244" actId="478"/>
          <ac:spMkLst>
            <pc:docMk/>
            <pc:sldMk cId="724116374" sldId="263"/>
            <ac:spMk id="24" creationId="{6E231441-A477-4568-AAF2-FD4A040B592F}"/>
          </ac:spMkLst>
        </pc:spChg>
        <pc:spChg chg="del">
          <ac:chgData name="Ken Merrihew" userId="bcb7a1e886d99f07" providerId="LiveId" clId="{E68C5D83-83B7-4EBE-B4FA-13DCD40EE8E3}" dt="2019-02-05T21:00:05.416" v="244" actId="478"/>
          <ac:spMkLst>
            <pc:docMk/>
            <pc:sldMk cId="724116374" sldId="263"/>
            <ac:spMk id="26" creationId="{27669BA0-8E6A-4AC8-A39B-D48028DC44DE}"/>
          </ac:spMkLst>
        </pc:spChg>
        <pc:spChg chg="del">
          <ac:chgData name="Ken Merrihew" userId="bcb7a1e886d99f07" providerId="LiveId" clId="{E68C5D83-83B7-4EBE-B4FA-13DCD40EE8E3}" dt="2019-02-05T21:00:05.416" v="244" actId="478"/>
          <ac:spMkLst>
            <pc:docMk/>
            <pc:sldMk cId="724116374" sldId="263"/>
            <ac:spMk id="27" creationId="{9D81452A-DB60-4111-9242-105F9A778635}"/>
          </ac:spMkLst>
        </pc:spChg>
        <pc:spChg chg="del">
          <ac:chgData name="Ken Merrihew" userId="bcb7a1e886d99f07" providerId="LiveId" clId="{E68C5D83-83B7-4EBE-B4FA-13DCD40EE8E3}" dt="2019-02-05T21:00:05.416" v="244" actId="478"/>
          <ac:spMkLst>
            <pc:docMk/>
            <pc:sldMk cId="724116374" sldId="263"/>
            <ac:spMk id="28" creationId="{37543B05-6402-4A28-BEAE-DD9982D0ECA0}"/>
          </ac:spMkLst>
        </pc:spChg>
        <pc:spChg chg="del">
          <ac:chgData name="Ken Merrihew" userId="bcb7a1e886d99f07" providerId="LiveId" clId="{E68C5D83-83B7-4EBE-B4FA-13DCD40EE8E3}" dt="2019-02-05T21:00:05.416" v="244" actId="478"/>
          <ac:spMkLst>
            <pc:docMk/>
            <pc:sldMk cId="724116374" sldId="263"/>
            <ac:spMk id="29" creationId="{7BF4E111-797D-4D32-890C-BA16F9CA1B99}"/>
          </ac:spMkLst>
        </pc:spChg>
        <pc:spChg chg="del">
          <ac:chgData name="Ken Merrihew" userId="bcb7a1e886d99f07" providerId="LiveId" clId="{E68C5D83-83B7-4EBE-B4FA-13DCD40EE8E3}" dt="2019-02-05T21:00:05.416" v="244" actId="478"/>
          <ac:spMkLst>
            <pc:docMk/>
            <pc:sldMk cId="724116374" sldId="263"/>
            <ac:spMk id="30" creationId="{73B29689-149D-4DB2-A766-8F59BB4A5722}"/>
          </ac:spMkLst>
        </pc:spChg>
        <pc:spChg chg="del">
          <ac:chgData name="Ken Merrihew" userId="bcb7a1e886d99f07" providerId="LiveId" clId="{E68C5D83-83B7-4EBE-B4FA-13DCD40EE8E3}" dt="2019-02-05T21:00:05.416" v="244" actId="478"/>
          <ac:spMkLst>
            <pc:docMk/>
            <pc:sldMk cId="724116374" sldId="263"/>
            <ac:spMk id="31" creationId="{88DB811C-13B1-480E-B826-2FE1FD75F351}"/>
          </ac:spMkLst>
        </pc:spChg>
        <pc:spChg chg="mod">
          <ac:chgData name="Ken Merrihew" userId="bcb7a1e886d99f07" providerId="LiveId" clId="{E68C5D83-83B7-4EBE-B4FA-13DCD40EE8E3}" dt="2019-02-05T21:00:32.097" v="255" actId="20577"/>
          <ac:spMkLst>
            <pc:docMk/>
            <pc:sldMk cId="724116374" sldId="263"/>
            <ac:spMk id="35" creationId="{D5BEF19E-65EA-4970-9A72-F6E40F8EF3D4}"/>
          </ac:spMkLst>
        </pc:spChg>
        <pc:spChg chg="mod">
          <ac:chgData name="Ken Merrihew" userId="bcb7a1e886d99f07" providerId="LiveId" clId="{E68C5D83-83B7-4EBE-B4FA-13DCD40EE8E3}" dt="2019-02-05T21:00:37.279" v="262" actId="20577"/>
          <ac:spMkLst>
            <pc:docMk/>
            <pc:sldMk cId="724116374" sldId="263"/>
            <ac:spMk id="38" creationId="{DD3451F7-C0C5-46F0-BE54-507E57CDDE06}"/>
          </ac:spMkLst>
        </pc:spChg>
        <pc:spChg chg="add mod">
          <ac:chgData name="Ken Merrihew" userId="bcb7a1e886d99f07" providerId="LiveId" clId="{E68C5D83-83B7-4EBE-B4FA-13DCD40EE8E3}" dt="2019-02-05T21:02:52.329" v="353" actId="14100"/>
          <ac:spMkLst>
            <pc:docMk/>
            <pc:sldMk cId="724116374" sldId="263"/>
            <ac:spMk id="39" creationId="{52BED000-BDE7-4E4A-8C07-E04AA046DD66}"/>
          </ac:spMkLst>
        </pc:spChg>
        <pc:grpChg chg="del">
          <ac:chgData name="Ken Merrihew" userId="bcb7a1e886d99f07" providerId="LiveId" clId="{E68C5D83-83B7-4EBE-B4FA-13DCD40EE8E3}" dt="2019-02-05T21:00:05.416" v="244" actId="478"/>
          <ac:grpSpMkLst>
            <pc:docMk/>
            <pc:sldMk cId="724116374" sldId="263"/>
            <ac:grpSpMk id="9" creationId="{EEB18D44-BBA5-4CD6-BF5E-C8CAD0798B11}"/>
          </ac:grpSpMkLst>
        </pc:grpChg>
        <pc:grpChg chg="add mod">
          <ac:chgData name="Ken Merrihew" userId="bcb7a1e886d99f07" providerId="LiveId" clId="{E68C5D83-83B7-4EBE-B4FA-13DCD40EE8E3}" dt="2019-02-05T21:03:07.526" v="355" actId="1076"/>
          <ac:grpSpMkLst>
            <pc:docMk/>
            <pc:sldMk cId="724116374" sldId="263"/>
            <ac:grpSpMk id="33" creationId="{D100C10F-CCC6-4C9C-8791-A58AEF0B0402}"/>
          </ac:grpSpMkLst>
        </pc:grpChg>
        <pc:grpChg chg="add mod">
          <ac:chgData name="Ken Merrihew" userId="bcb7a1e886d99f07" providerId="LiveId" clId="{E68C5D83-83B7-4EBE-B4FA-13DCD40EE8E3}" dt="2019-02-05T21:00:48.395" v="264" actId="1076"/>
          <ac:grpSpMkLst>
            <pc:docMk/>
            <pc:sldMk cId="724116374" sldId="263"/>
            <ac:grpSpMk id="36" creationId="{1C43E491-E276-49DB-9E2E-EDEBC03EC6AD}"/>
          </ac:grpSpMkLst>
        </pc:grpChg>
        <pc:cxnChg chg="del mod">
          <ac:chgData name="Ken Merrihew" userId="bcb7a1e886d99f07" providerId="LiveId" clId="{E68C5D83-83B7-4EBE-B4FA-13DCD40EE8E3}" dt="2019-02-05T21:00:05.416" v="244" actId="478"/>
          <ac:cxnSpMkLst>
            <pc:docMk/>
            <pc:sldMk cId="724116374" sldId="263"/>
            <ac:cxnSpMk id="19" creationId="{39EEB233-A8A3-473A-9A04-8EABCE176F1C}"/>
          </ac:cxnSpMkLst>
        </pc:cxnChg>
        <pc:cxnChg chg="del mod">
          <ac:chgData name="Ken Merrihew" userId="bcb7a1e886d99f07" providerId="LiveId" clId="{E68C5D83-83B7-4EBE-B4FA-13DCD40EE8E3}" dt="2019-02-05T21:00:05.416" v="244" actId="478"/>
          <ac:cxnSpMkLst>
            <pc:docMk/>
            <pc:sldMk cId="724116374" sldId="263"/>
            <ac:cxnSpMk id="22" creationId="{BCDF9199-8C11-449E-912B-E4BA59A93F0C}"/>
          </ac:cxnSpMkLst>
        </pc:cxnChg>
        <pc:cxnChg chg="del mod">
          <ac:chgData name="Ken Merrihew" userId="bcb7a1e886d99f07" providerId="LiveId" clId="{E68C5D83-83B7-4EBE-B4FA-13DCD40EE8E3}" dt="2019-02-05T21:00:05.416" v="244" actId="478"/>
          <ac:cxnSpMkLst>
            <pc:docMk/>
            <pc:sldMk cId="724116374" sldId="263"/>
            <ac:cxnSpMk id="25" creationId="{39D39D7D-7CFE-499F-9EC4-D3ABF4A92EAC}"/>
          </ac:cxnSpMkLst>
        </pc:cxnChg>
        <pc:cxnChg chg="del">
          <ac:chgData name="Ken Merrihew" userId="bcb7a1e886d99f07" providerId="LiveId" clId="{E68C5D83-83B7-4EBE-B4FA-13DCD40EE8E3}" dt="2019-02-05T21:00:05.416" v="244" actId="478"/>
          <ac:cxnSpMkLst>
            <pc:docMk/>
            <pc:sldMk cId="724116374" sldId="263"/>
            <ac:cxnSpMk id="32" creationId="{C8D57690-E457-4C94-917E-5A15A2D867EF}"/>
          </ac:cxnSpMkLst>
        </pc:cxnChg>
      </pc:sldChg>
      <pc:sldChg chg="addSp delSp modSp add delAnim modAnim">
        <pc:chgData name="Ken Merrihew" userId="bcb7a1e886d99f07" providerId="LiveId" clId="{E68C5D83-83B7-4EBE-B4FA-13DCD40EE8E3}" dt="2019-02-08T16:58:57.581" v="2906"/>
        <pc:sldMkLst>
          <pc:docMk/>
          <pc:sldMk cId="839947448" sldId="264"/>
        </pc:sldMkLst>
        <pc:spChg chg="mod">
          <ac:chgData name="Ken Merrihew" userId="bcb7a1e886d99f07" providerId="LiveId" clId="{E68C5D83-83B7-4EBE-B4FA-13DCD40EE8E3}" dt="2019-02-05T21:33:53.758" v="482" actId="207"/>
          <ac:spMkLst>
            <pc:docMk/>
            <pc:sldMk cId="839947448" sldId="264"/>
            <ac:spMk id="3" creationId="{858D18EB-7A04-4D45-B238-22DD8C1F6428}"/>
          </ac:spMkLst>
        </pc:spChg>
        <pc:spChg chg="del">
          <ac:chgData name="Ken Merrihew" userId="bcb7a1e886d99f07" providerId="LiveId" clId="{E68C5D83-83B7-4EBE-B4FA-13DCD40EE8E3}" dt="2019-02-05T21:33:41.303" v="476" actId="478"/>
          <ac:spMkLst>
            <pc:docMk/>
            <pc:sldMk cId="839947448" sldId="264"/>
            <ac:spMk id="4" creationId="{1CB53087-2903-44FE-9A21-ECF1F8ABAF21}"/>
          </ac:spMkLst>
        </pc:spChg>
        <pc:spChg chg="del">
          <ac:chgData name="Ken Merrihew" userId="bcb7a1e886d99f07" providerId="LiveId" clId="{E68C5D83-83B7-4EBE-B4FA-13DCD40EE8E3}" dt="2019-02-05T21:33:39.425" v="475" actId="478"/>
          <ac:spMkLst>
            <pc:docMk/>
            <pc:sldMk cId="839947448" sldId="264"/>
            <ac:spMk id="5" creationId="{0FF19C60-6B0F-40B2-A017-5426A971CC24}"/>
          </ac:spMkLst>
        </pc:spChg>
        <pc:spChg chg="add mod">
          <ac:chgData name="Ken Merrihew" userId="bcb7a1e886d99f07" providerId="LiveId" clId="{E68C5D83-83B7-4EBE-B4FA-13DCD40EE8E3}" dt="2019-02-05T21:34:24.391" v="530" actId="207"/>
          <ac:spMkLst>
            <pc:docMk/>
            <pc:sldMk cId="839947448" sldId="264"/>
            <ac:spMk id="6" creationId="{CC69FF78-7CD6-4895-941B-271936A36217}"/>
          </ac:spMkLst>
        </pc:spChg>
        <pc:spChg chg="add mod">
          <ac:chgData name="Ken Merrihew" userId="bcb7a1e886d99f07" providerId="LiveId" clId="{E68C5D83-83B7-4EBE-B4FA-13DCD40EE8E3}" dt="2019-02-05T21:34:47.818" v="537" actId="207"/>
          <ac:spMkLst>
            <pc:docMk/>
            <pc:sldMk cId="839947448" sldId="264"/>
            <ac:spMk id="7" creationId="{A540DB74-B89F-4A87-B758-86C3B8EE67C7}"/>
          </ac:spMkLst>
        </pc:spChg>
        <pc:spChg chg="add del mod">
          <ac:chgData name="Ken Merrihew" userId="bcb7a1e886d99f07" providerId="LiveId" clId="{E68C5D83-83B7-4EBE-B4FA-13DCD40EE8E3}" dt="2019-02-05T21:39:10.254" v="547" actId="478"/>
          <ac:spMkLst>
            <pc:docMk/>
            <pc:sldMk cId="839947448" sldId="264"/>
            <ac:spMk id="10" creationId="{7C32B366-3DF3-4D3E-AB53-E6D0D9C81CCB}"/>
          </ac:spMkLst>
        </pc:spChg>
        <pc:spChg chg="add del mod">
          <ac:chgData name="Ken Merrihew" userId="bcb7a1e886d99f07" providerId="LiveId" clId="{E68C5D83-83B7-4EBE-B4FA-13DCD40EE8E3}" dt="2019-02-05T21:39:07.720" v="545" actId="478"/>
          <ac:spMkLst>
            <pc:docMk/>
            <pc:sldMk cId="839947448" sldId="264"/>
            <ac:spMk id="13" creationId="{87652224-B469-452A-A7E3-4E7015C964AE}"/>
          </ac:spMkLst>
        </pc:spChg>
        <pc:spChg chg="add del mod">
          <ac:chgData name="Ken Merrihew" userId="bcb7a1e886d99f07" providerId="LiveId" clId="{E68C5D83-83B7-4EBE-B4FA-13DCD40EE8E3}" dt="2019-02-05T21:39:08.673" v="546" actId="478"/>
          <ac:spMkLst>
            <pc:docMk/>
            <pc:sldMk cId="839947448" sldId="264"/>
            <ac:spMk id="16" creationId="{AF10F871-28B8-4160-8270-FA91AE9D8CCD}"/>
          </ac:spMkLst>
        </pc:spChg>
        <pc:picChg chg="add del mod">
          <ac:chgData name="Ken Merrihew" userId="bcb7a1e886d99f07" providerId="LiveId" clId="{E68C5D83-83B7-4EBE-B4FA-13DCD40EE8E3}" dt="2019-02-05T21:39:44.480" v="554" actId="478"/>
          <ac:picMkLst>
            <pc:docMk/>
            <pc:sldMk cId="839947448" sldId="264"/>
            <ac:picMk id="9" creationId="{12FC3614-ACB8-4F22-82D0-8801B0207980}"/>
          </ac:picMkLst>
        </pc:picChg>
        <pc:picChg chg="add mod ord">
          <ac:chgData name="Ken Merrihew" userId="bcb7a1e886d99f07" providerId="LiveId" clId="{E68C5D83-83B7-4EBE-B4FA-13DCD40EE8E3}" dt="2019-02-08T16:58:48.866" v="2905" actId="166"/>
          <ac:picMkLst>
            <pc:docMk/>
            <pc:sldMk cId="839947448" sldId="264"/>
            <ac:picMk id="12" creationId="{8FE82EA3-1C18-4D51-B097-222E5E4F5128}"/>
          </ac:picMkLst>
        </pc:picChg>
        <pc:picChg chg="add del mod">
          <ac:chgData name="Ken Merrihew" userId="bcb7a1e886d99f07" providerId="LiveId" clId="{E68C5D83-83B7-4EBE-B4FA-13DCD40EE8E3}" dt="2019-02-05T21:39:12.658" v="548" actId="478"/>
          <ac:picMkLst>
            <pc:docMk/>
            <pc:sldMk cId="839947448" sldId="264"/>
            <ac:picMk id="15" creationId="{9ABA8A4F-8B0F-46BA-B8A5-1DCE35A44BA7}"/>
          </ac:picMkLst>
        </pc:picChg>
      </pc:sldChg>
      <pc:sldChg chg="add">
        <pc:chgData name="Ken Merrihew" userId="bcb7a1e886d99f07" providerId="LiveId" clId="{E68C5D83-83B7-4EBE-B4FA-13DCD40EE8E3}" dt="2019-02-05T21:10:15.429" v="360"/>
        <pc:sldMkLst>
          <pc:docMk/>
          <pc:sldMk cId="1053088213" sldId="265"/>
        </pc:sldMkLst>
      </pc:sldChg>
      <pc:sldChg chg="addSp delSp modSp add delAnim modAnim">
        <pc:chgData name="Ken Merrihew" userId="bcb7a1e886d99f07" providerId="LiveId" clId="{E68C5D83-83B7-4EBE-B4FA-13DCD40EE8E3}" dt="2019-02-09T20:07:38.383" v="4085"/>
        <pc:sldMkLst>
          <pc:docMk/>
          <pc:sldMk cId="1241123614" sldId="266"/>
        </pc:sldMkLst>
        <pc:spChg chg="mod">
          <ac:chgData name="Ken Merrihew" userId="bcb7a1e886d99f07" providerId="LiveId" clId="{E68C5D83-83B7-4EBE-B4FA-13DCD40EE8E3}" dt="2019-02-05T21:44:51.834" v="668" actId="20577"/>
          <ac:spMkLst>
            <pc:docMk/>
            <pc:sldMk cId="1241123614" sldId="266"/>
            <ac:spMk id="3" creationId="{858D18EB-7A04-4D45-B238-22DD8C1F6428}"/>
          </ac:spMkLst>
        </pc:spChg>
        <pc:spChg chg="mod ord">
          <ac:chgData name="Ken Merrihew" userId="bcb7a1e886d99f07" providerId="LiveId" clId="{E68C5D83-83B7-4EBE-B4FA-13DCD40EE8E3}" dt="2019-02-09T20:06:19.314" v="4082" actId="1036"/>
          <ac:spMkLst>
            <pc:docMk/>
            <pc:sldMk cId="1241123614" sldId="266"/>
            <ac:spMk id="4" creationId="{1CB53087-2903-44FE-9A21-ECF1F8ABAF21}"/>
          </ac:spMkLst>
        </pc:spChg>
        <pc:spChg chg="del">
          <ac:chgData name="Ken Merrihew" userId="bcb7a1e886d99f07" providerId="LiveId" clId="{E68C5D83-83B7-4EBE-B4FA-13DCD40EE8E3}" dt="2019-02-05T21:42:02.389" v="581" actId="478"/>
          <ac:spMkLst>
            <pc:docMk/>
            <pc:sldMk cId="1241123614" sldId="266"/>
            <ac:spMk id="5" creationId="{0FF19C60-6B0F-40B2-A017-5426A971CC24}"/>
          </ac:spMkLst>
        </pc:spChg>
        <pc:spChg chg="add del mod">
          <ac:chgData name="Ken Merrihew" userId="bcb7a1e886d99f07" providerId="LiveId" clId="{E68C5D83-83B7-4EBE-B4FA-13DCD40EE8E3}" dt="2019-02-05T21:43:57.381" v="619" actId="478"/>
          <ac:spMkLst>
            <pc:docMk/>
            <pc:sldMk cId="1241123614" sldId="266"/>
            <ac:spMk id="8" creationId="{49AC0BFD-0E57-46D8-A362-D119DCDC61BE}"/>
          </ac:spMkLst>
        </pc:spChg>
        <pc:spChg chg="add del mod">
          <ac:chgData name="Ken Merrihew" userId="bcb7a1e886d99f07" providerId="LiveId" clId="{E68C5D83-83B7-4EBE-B4FA-13DCD40EE8E3}" dt="2019-02-05T21:43:49.323" v="617" actId="478"/>
          <ac:spMkLst>
            <pc:docMk/>
            <pc:sldMk cId="1241123614" sldId="266"/>
            <ac:spMk id="11" creationId="{FA729669-D406-4293-B3D4-E91FBD0E0413}"/>
          </ac:spMkLst>
        </pc:spChg>
        <pc:spChg chg="add del mod">
          <ac:chgData name="Ken Merrihew" userId="bcb7a1e886d99f07" providerId="LiveId" clId="{E68C5D83-83B7-4EBE-B4FA-13DCD40EE8E3}" dt="2019-02-05T21:47:05.371" v="751" actId="478"/>
          <ac:spMkLst>
            <pc:docMk/>
            <pc:sldMk cId="1241123614" sldId="266"/>
            <ac:spMk id="12" creationId="{B4F16155-87F7-4921-96F7-603F040C69CB}"/>
          </ac:spMkLst>
        </pc:spChg>
        <pc:spChg chg="add mod">
          <ac:chgData name="Ken Merrihew" userId="bcb7a1e886d99f07" providerId="LiveId" clId="{E68C5D83-83B7-4EBE-B4FA-13DCD40EE8E3}" dt="2019-02-09T20:06:19.314" v="4082" actId="1036"/>
          <ac:spMkLst>
            <pc:docMk/>
            <pc:sldMk cId="1241123614" sldId="266"/>
            <ac:spMk id="13" creationId="{8461EBBD-391F-412B-94C6-25897EE90938}"/>
          </ac:spMkLst>
        </pc:spChg>
        <pc:spChg chg="add del">
          <ac:chgData name="Ken Merrihew" userId="bcb7a1e886d99f07" providerId="LiveId" clId="{E68C5D83-83B7-4EBE-B4FA-13DCD40EE8E3}" dt="2019-02-05T21:50:30.481" v="951"/>
          <ac:spMkLst>
            <pc:docMk/>
            <pc:sldMk cId="1241123614" sldId="266"/>
            <ac:spMk id="14" creationId="{3BABB646-3765-4BE7-B3AB-A71FA21B3C41}"/>
          </ac:spMkLst>
        </pc:spChg>
        <pc:spChg chg="add mod">
          <ac:chgData name="Ken Merrihew" userId="bcb7a1e886d99f07" providerId="LiveId" clId="{E68C5D83-83B7-4EBE-B4FA-13DCD40EE8E3}" dt="2019-02-09T20:06:19.314" v="4082" actId="1036"/>
          <ac:spMkLst>
            <pc:docMk/>
            <pc:sldMk cId="1241123614" sldId="266"/>
            <ac:spMk id="15" creationId="{0B0ED2D4-DBAF-4581-B9E0-C203F11EA972}"/>
          </ac:spMkLst>
        </pc:spChg>
        <pc:spChg chg="add mod">
          <ac:chgData name="Ken Merrihew" userId="bcb7a1e886d99f07" providerId="LiveId" clId="{E68C5D83-83B7-4EBE-B4FA-13DCD40EE8E3}" dt="2019-02-09T20:06:19.314" v="4082" actId="1036"/>
          <ac:spMkLst>
            <pc:docMk/>
            <pc:sldMk cId="1241123614" sldId="266"/>
            <ac:spMk id="16" creationId="{2F22F748-F0C5-441E-99A4-713C04B08F92}"/>
          </ac:spMkLst>
        </pc:spChg>
        <pc:picChg chg="add del mod">
          <ac:chgData name="Ken Merrihew" userId="bcb7a1e886d99f07" providerId="LiveId" clId="{E68C5D83-83B7-4EBE-B4FA-13DCD40EE8E3}" dt="2019-02-05T21:44:11.768" v="628" actId="478"/>
          <ac:picMkLst>
            <pc:docMk/>
            <pc:sldMk cId="1241123614" sldId="266"/>
            <ac:picMk id="7" creationId="{6CB98D4B-3941-4ABB-8404-5416F2977131}"/>
          </ac:picMkLst>
        </pc:picChg>
        <pc:picChg chg="add mod ord modCrop">
          <ac:chgData name="Ken Merrihew" userId="bcb7a1e886d99f07" providerId="LiveId" clId="{E68C5D83-83B7-4EBE-B4FA-13DCD40EE8E3}" dt="2019-02-05T22:01:38.756" v="1210" actId="732"/>
          <ac:picMkLst>
            <pc:docMk/>
            <pc:sldMk cId="1241123614" sldId="266"/>
            <ac:picMk id="10" creationId="{32D40499-8E5D-4116-8801-136532E8D451}"/>
          </ac:picMkLst>
        </pc:picChg>
      </pc:sldChg>
      <pc:sldChg chg="add">
        <pc:chgData name="Ken Merrihew" userId="bcb7a1e886d99f07" providerId="LiveId" clId="{E68C5D83-83B7-4EBE-B4FA-13DCD40EE8E3}" dt="2019-02-05T21:33:35.476" v="474"/>
        <pc:sldMkLst>
          <pc:docMk/>
          <pc:sldMk cId="3220329598" sldId="267"/>
        </pc:sldMkLst>
      </pc:sldChg>
      <pc:sldChg chg="addSp delSp modSp add ord delAnim modAnim">
        <pc:chgData name="Ken Merrihew" userId="bcb7a1e886d99f07" providerId="LiveId" clId="{E68C5D83-83B7-4EBE-B4FA-13DCD40EE8E3}" dt="2019-02-06T23:53:49.220" v="1841"/>
        <pc:sldMkLst>
          <pc:docMk/>
          <pc:sldMk cId="1619315503" sldId="268"/>
        </pc:sldMkLst>
        <pc:spChg chg="mod">
          <ac:chgData name="Ken Merrihew" userId="bcb7a1e886d99f07" providerId="LiveId" clId="{E68C5D83-83B7-4EBE-B4FA-13DCD40EE8E3}" dt="2019-02-05T22:12:48.915" v="1326" actId="207"/>
          <ac:spMkLst>
            <pc:docMk/>
            <pc:sldMk cId="1619315503" sldId="268"/>
            <ac:spMk id="3" creationId="{858D18EB-7A04-4D45-B238-22DD8C1F6428}"/>
          </ac:spMkLst>
        </pc:spChg>
        <pc:spChg chg="del">
          <ac:chgData name="Ken Merrihew" userId="bcb7a1e886d99f07" providerId="LiveId" clId="{E68C5D83-83B7-4EBE-B4FA-13DCD40EE8E3}" dt="2019-02-05T22:12:37.233" v="1319" actId="478"/>
          <ac:spMkLst>
            <pc:docMk/>
            <pc:sldMk cId="1619315503" sldId="268"/>
            <ac:spMk id="4" creationId="{1CB53087-2903-44FE-9A21-ECF1F8ABAF21}"/>
          </ac:spMkLst>
        </pc:spChg>
        <pc:spChg chg="del">
          <ac:chgData name="Ken Merrihew" userId="bcb7a1e886d99f07" providerId="LiveId" clId="{E68C5D83-83B7-4EBE-B4FA-13DCD40EE8E3}" dt="2019-02-05T22:12:37.788" v="1320" actId="478"/>
          <ac:spMkLst>
            <pc:docMk/>
            <pc:sldMk cId="1619315503" sldId="268"/>
            <ac:spMk id="5" creationId="{0FF19C60-6B0F-40B2-A017-5426A971CC24}"/>
          </ac:spMkLst>
        </pc:spChg>
        <pc:spChg chg="add mod">
          <ac:chgData name="Ken Merrihew" userId="bcb7a1e886d99f07" providerId="LiveId" clId="{E68C5D83-83B7-4EBE-B4FA-13DCD40EE8E3}" dt="2019-02-05T22:13:22.451" v="1420" actId="207"/>
          <ac:spMkLst>
            <pc:docMk/>
            <pc:sldMk cId="1619315503" sldId="268"/>
            <ac:spMk id="6" creationId="{263BE1CC-CED1-4155-B60B-A7060B2B1983}"/>
          </ac:spMkLst>
        </pc:spChg>
      </pc:sldChg>
      <pc:sldChg chg="add">
        <pc:chgData name="Ken Merrihew" userId="bcb7a1e886d99f07" providerId="LiveId" clId="{E68C5D83-83B7-4EBE-B4FA-13DCD40EE8E3}" dt="2019-02-05T21:41:58.071" v="580"/>
        <pc:sldMkLst>
          <pc:docMk/>
          <pc:sldMk cId="1257456537" sldId="269"/>
        </pc:sldMkLst>
      </pc:sldChg>
      <pc:sldChg chg="modSp">
        <pc:chgData name="Ken Merrihew" userId="bcb7a1e886d99f07" providerId="LiveId" clId="{E68C5D83-83B7-4EBE-B4FA-13DCD40EE8E3}" dt="2019-02-06T23:54:18.696" v="1842" actId="167"/>
        <pc:sldMkLst>
          <pc:docMk/>
          <pc:sldMk cId="3593237674" sldId="273"/>
        </pc:sldMkLst>
        <pc:grpChg chg="ord">
          <ac:chgData name="Ken Merrihew" userId="bcb7a1e886d99f07" providerId="LiveId" clId="{E68C5D83-83B7-4EBE-B4FA-13DCD40EE8E3}" dt="2019-02-06T23:54:18.696" v="1842" actId="167"/>
          <ac:grpSpMkLst>
            <pc:docMk/>
            <pc:sldMk cId="3593237674" sldId="273"/>
            <ac:grpSpMk id="23" creationId="{66EC2481-AC96-4E66-9367-769F8199D504}"/>
          </ac:grpSpMkLst>
        </pc:grpChg>
      </pc:sldChg>
      <pc:sldChg chg="del ord">
        <pc:chgData name="Ken Merrihew" userId="bcb7a1e886d99f07" providerId="LiveId" clId="{E68C5D83-83B7-4EBE-B4FA-13DCD40EE8E3}" dt="2019-02-09T18:58:36.930" v="4040" actId="2696"/>
        <pc:sldMkLst>
          <pc:docMk/>
          <pc:sldMk cId="1763276136" sldId="279"/>
        </pc:sldMkLst>
      </pc:sldChg>
      <pc:sldChg chg="modSp ord modAnim">
        <pc:chgData name="Ken Merrihew" userId="bcb7a1e886d99f07" providerId="LiveId" clId="{E68C5D83-83B7-4EBE-B4FA-13DCD40EE8E3}" dt="2019-02-09T20:14:24.303" v="4094"/>
        <pc:sldMkLst>
          <pc:docMk/>
          <pc:sldMk cId="2669904428" sldId="280"/>
        </pc:sldMkLst>
        <pc:spChg chg="mod">
          <ac:chgData name="Ken Merrihew" userId="bcb7a1e886d99f07" providerId="LiveId" clId="{E68C5D83-83B7-4EBE-B4FA-13DCD40EE8E3}" dt="2019-02-09T20:13:12.422" v="4091" actId="14100"/>
          <ac:spMkLst>
            <pc:docMk/>
            <pc:sldMk cId="2669904428" sldId="280"/>
            <ac:spMk id="20" creationId="{B0BE1937-34F8-4950-8B04-B36DCE650D7A}"/>
          </ac:spMkLst>
        </pc:spChg>
        <pc:spChg chg="mod">
          <ac:chgData name="Ken Merrihew" userId="bcb7a1e886d99f07" providerId="LiveId" clId="{E68C5D83-83B7-4EBE-B4FA-13DCD40EE8E3}" dt="2019-02-09T20:13:16.613" v="4093" actId="14100"/>
          <ac:spMkLst>
            <pc:docMk/>
            <pc:sldMk cId="2669904428" sldId="280"/>
            <ac:spMk id="25" creationId="{66562630-2053-4DD2-89F4-262265FDC346}"/>
          </ac:spMkLst>
        </pc:spChg>
      </pc:sldChg>
      <pc:sldChg chg="modSp">
        <pc:chgData name="Ken Merrihew" userId="bcb7a1e886d99f07" providerId="LiveId" clId="{E68C5D83-83B7-4EBE-B4FA-13DCD40EE8E3}" dt="2019-02-09T00:28:48.022" v="3012" actId="255"/>
        <pc:sldMkLst>
          <pc:docMk/>
          <pc:sldMk cId="1729010974" sldId="282"/>
        </pc:sldMkLst>
        <pc:spChg chg="mod">
          <ac:chgData name="Ken Merrihew" userId="bcb7a1e886d99f07" providerId="LiveId" clId="{E68C5D83-83B7-4EBE-B4FA-13DCD40EE8E3}" dt="2019-02-09T00:28:48.022" v="3012" actId="255"/>
          <ac:spMkLst>
            <pc:docMk/>
            <pc:sldMk cId="1729010974" sldId="282"/>
            <ac:spMk id="6" creationId="{2B1CCE0A-067F-4515-A2ED-257545967A31}"/>
          </ac:spMkLst>
        </pc:spChg>
      </pc:sldChg>
      <pc:sldChg chg="addSp delSp modSp add delAnim modAnim">
        <pc:chgData name="Ken Merrihew" userId="bcb7a1e886d99f07" providerId="LiveId" clId="{E68C5D83-83B7-4EBE-B4FA-13DCD40EE8E3}" dt="2019-02-06T23:00:15.038" v="1813"/>
        <pc:sldMkLst>
          <pc:docMk/>
          <pc:sldMk cId="2929184206" sldId="290"/>
        </pc:sldMkLst>
        <pc:spChg chg="del">
          <ac:chgData name="Ken Merrihew" userId="bcb7a1e886d99f07" providerId="LiveId" clId="{E68C5D83-83B7-4EBE-B4FA-13DCD40EE8E3}" dt="2019-02-06T22:59:41.046" v="1784" actId="478"/>
          <ac:spMkLst>
            <pc:docMk/>
            <pc:sldMk cId="2929184206" sldId="290"/>
            <ac:spMk id="3" creationId="{858D18EB-7A04-4D45-B238-22DD8C1F6428}"/>
          </ac:spMkLst>
        </pc:spChg>
        <pc:spChg chg="add mod">
          <ac:chgData name="Ken Merrihew" userId="bcb7a1e886d99f07" providerId="LiveId" clId="{E68C5D83-83B7-4EBE-B4FA-13DCD40EE8E3}" dt="2019-02-06T23:00:11.743" v="1812" actId="2711"/>
          <ac:spMkLst>
            <pc:docMk/>
            <pc:sldMk cId="2929184206" sldId="290"/>
            <ac:spMk id="16" creationId="{F63504CD-A931-4DD3-AD2A-0E15287483AC}"/>
          </ac:spMkLst>
        </pc:spChg>
        <pc:spChg chg="del">
          <ac:chgData name="Ken Merrihew" userId="bcb7a1e886d99f07" providerId="LiveId" clId="{E68C5D83-83B7-4EBE-B4FA-13DCD40EE8E3}" dt="2019-02-06T22:59:44.869" v="1785" actId="478"/>
          <ac:spMkLst>
            <pc:docMk/>
            <pc:sldMk cId="2929184206" sldId="290"/>
            <ac:spMk id="21" creationId="{90723821-BEB7-4C54-A48B-128E42569BF9}"/>
          </ac:spMkLst>
        </pc:spChg>
        <pc:spChg chg="del">
          <ac:chgData name="Ken Merrihew" userId="bcb7a1e886d99f07" providerId="LiveId" clId="{E68C5D83-83B7-4EBE-B4FA-13DCD40EE8E3}" dt="2019-02-06T22:59:44.869" v="1785" actId="478"/>
          <ac:spMkLst>
            <pc:docMk/>
            <pc:sldMk cId="2929184206" sldId="290"/>
            <ac:spMk id="22" creationId="{22CA5089-3D7D-4E9C-A4AB-C1696A05EA3F}"/>
          </ac:spMkLst>
        </pc:spChg>
        <pc:spChg chg="del">
          <ac:chgData name="Ken Merrihew" userId="bcb7a1e886d99f07" providerId="LiveId" clId="{E68C5D83-83B7-4EBE-B4FA-13DCD40EE8E3}" dt="2019-02-06T22:59:41.046" v="1784" actId="478"/>
          <ac:spMkLst>
            <pc:docMk/>
            <pc:sldMk cId="2929184206" sldId="290"/>
            <ac:spMk id="23" creationId="{B5F1C817-3F7F-41F4-93F1-B0D47324B8D4}"/>
          </ac:spMkLst>
        </pc:spChg>
        <pc:spChg chg="del">
          <ac:chgData name="Ken Merrihew" userId="bcb7a1e886d99f07" providerId="LiveId" clId="{E68C5D83-83B7-4EBE-B4FA-13DCD40EE8E3}" dt="2019-02-06T22:59:41.046" v="1784" actId="478"/>
          <ac:spMkLst>
            <pc:docMk/>
            <pc:sldMk cId="2929184206" sldId="290"/>
            <ac:spMk id="36" creationId="{0F059EB5-FB4D-4C8F-B27F-245324B2534F}"/>
          </ac:spMkLst>
        </pc:spChg>
        <pc:spChg chg="del">
          <ac:chgData name="Ken Merrihew" userId="bcb7a1e886d99f07" providerId="LiveId" clId="{E68C5D83-83B7-4EBE-B4FA-13DCD40EE8E3}" dt="2019-02-06T22:59:41.046" v="1784" actId="478"/>
          <ac:spMkLst>
            <pc:docMk/>
            <pc:sldMk cId="2929184206" sldId="290"/>
            <ac:spMk id="37" creationId="{0F5E6E63-04B2-4A7A-AE01-E1A02B76D370}"/>
          </ac:spMkLst>
        </pc:spChg>
        <pc:spChg chg="del">
          <ac:chgData name="Ken Merrihew" userId="bcb7a1e886d99f07" providerId="LiveId" clId="{E68C5D83-83B7-4EBE-B4FA-13DCD40EE8E3}" dt="2019-02-06T22:59:44.869" v="1785" actId="478"/>
          <ac:spMkLst>
            <pc:docMk/>
            <pc:sldMk cId="2929184206" sldId="290"/>
            <ac:spMk id="2059" creationId="{6EB35E01-D0D1-4B9D-9522-00C5EE466BC0}"/>
          </ac:spMkLst>
        </pc:spChg>
        <pc:picChg chg="del">
          <ac:chgData name="Ken Merrihew" userId="bcb7a1e886d99f07" providerId="LiveId" clId="{E68C5D83-83B7-4EBE-B4FA-13DCD40EE8E3}" dt="2019-02-06T22:59:41.046" v="1784" actId="478"/>
          <ac:picMkLst>
            <pc:docMk/>
            <pc:sldMk cId="2929184206" sldId="290"/>
            <ac:picMk id="25" creationId="{E3805C14-D094-4B5B-8051-D67DC6B926EF}"/>
          </ac:picMkLst>
        </pc:picChg>
        <pc:picChg chg="del">
          <ac:chgData name="Ken Merrihew" userId="bcb7a1e886d99f07" providerId="LiveId" clId="{E68C5D83-83B7-4EBE-B4FA-13DCD40EE8E3}" dt="2019-02-06T22:59:41.046" v="1784" actId="478"/>
          <ac:picMkLst>
            <pc:docMk/>
            <pc:sldMk cId="2929184206" sldId="290"/>
            <ac:picMk id="2052" creationId="{29AB4A3D-237F-4118-B27D-2ECC492A2E81}"/>
          </ac:picMkLst>
        </pc:picChg>
        <pc:picChg chg="del">
          <ac:chgData name="Ken Merrihew" userId="bcb7a1e886d99f07" providerId="LiveId" clId="{E68C5D83-83B7-4EBE-B4FA-13DCD40EE8E3}" dt="2019-02-06T22:59:41.046" v="1784" actId="478"/>
          <ac:picMkLst>
            <pc:docMk/>
            <pc:sldMk cId="2929184206" sldId="290"/>
            <ac:picMk id="2054" creationId="{A9D03C7F-F3E4-44A6-B7F4-DC119C30235A}"/>
          </ac:picMkLst>
        </pc:picChg>
        <pc:cxnChg chg="del">
          <ac:chgData name="Ken Merrihew" userId="bcb7a1e886d99f07" providerId="LiveId" clId="{E68C5D83-83B7-4EBE-B4FA-13DCD40EE8E3}" dt="2019-02-06T22:59:41.046" v="1784" actId="478"/>
          <ac:cxnSpMkLst>
            <pc:docMk/>
            <pc:sldMk cId="2929184206" sldId="290"/>
            <ac:cxnSpMk id="40" creationId="{2EEA98D3-F638-45B4-B424-8C20E8A2C1E3}"/>
          </ac:cxnSpMkLst>
        </pc:cxnChg>
        <pc:cxnChg chg="del mod">
          <ac:chgData name="Ken Merrihew" userId="bcb7a1e886d99f07" providerId="LiveId" clId="{E68C5D83-83B7-4EBE-B4FA-13DCD40EE8E3}" dt="2019-02-06T22:59:41.046" v="1784" actId="478"/>
          <ac:cxnSpMkLst>
            <pc:docMk/>
            <pc:sldMk cId="2929184206" sldId="290"/>
            <ac:cxnSpMk id="42" creationId="{A0FA18A8-0AC7-4FF9-A0DA-87E2486F31EC}"/>
          </ac:cxnSpMkLst>
        </pc:cxnChg>
        <pc:cxnChg chg="del mod">
          <ac:chgData name="Ken Merrihew" userId="bcb7a1e886d99f07" providerId="LiveId" clId="{E68C5D83-83B7-4EBE-B4FA-13DCD40EE8E3}" dt="2019-02-06T22:59:41.046" v="1784" actId="478"/>
          <ac:cxnSpMkLst>
            <pc:docMk/>
            <pc:sldMk cId="2929184206" sldId="290"/>
            <ac:cxnSpMk id="2051" creationId="{04159184-3ED6-46EA-8562-CD4C12800B74}"/>
          </ac:cxnSpMkLst>
        </pc:cxnChg>
      </pc:sldChg>
      <pc:sldChg chg="addSp delSp modSp add delAnim modAnim">
        <pc:chgData name="Ken Merrihew" userId="bcb7a1e886d99f07" providerId="LiveId" clId="{E68C5D83-83B7-4EBE-B4FA-13DCD40EE8E3}" dt="2019-02-08T16:27:25.349" v="2484" actId="207"/>
        <pc:sldMkLst>
          <pc:docMk/>
          <pc:sldMk cId="1625763643" sldId="292"/>
        </pc:sldMkLst>
        <pc:spChg chg="del">
          <ac:chgData name="Ken Merrihew" userId="bcb7a1e886d99f07" providerId="LiveId" clId="{E68C5D83-83B7-4EBE-B4FA-13DCD40EE8E3}" dt="2019-02-06T23:50:38.175" v="1828" actId="478"/>
          <ac:spMkLst>
            <pc:docMk/>
            <pc:sldMk cId="1625763643" sldId="292"/>
            <ac:spMk id="3" creationId="{858D18EB-7A04-4D45-B238-22DD8C1F6428}"/>
          </ac:spMkLst>
        </pc:spChg>
        <pc:spChg chg="add mod">
          <ac:chgData name="Ken Merrihew" userId="bcb7a1e886d99f07" providerId="LiveId" clId="{E68C5D83-83B7-4EBE-B4FA-13DCD40EE8E3}" dt="2019-02-08T16:27:25.349" v="2484" actId="207"/>
          <ac:spMkLst>
            <pc:docMk/>
            <pc:sldMk cId="1625763643" sldId="292"/>
            <ac:spMk id="16" creationId="{2C2E9701-C8B4-4E43-8759-EBD350008871}"/>
          </ac:spMkLst>
        </pc:spChg>
        <pc:spChg chg="del">
          <ac:chgData name="Ken Merrihew" userId="bcb7a1e886d99f07" providerId="LiveId" clId="{E68C5D83-83B7-4EBE-B4FA-13DCD40EE8E3}" dt="2019-02-06T23:50:41.776" v="1829" actId="478"/>
          <ac:spMkLst>
            <pc:docMk/>
            <pc:sldMk cId="1625763643" sldId="292"/>
            <ac:spMk id="21" creationId="{90723821-BEB7-4C54-A48B-128E42569BF9}"/>
          </ac:spMkLst>
        </pc:spChg>
        <pc:spChg chg="del">
          <ac:chgData name="Ken Merrihew" userId="bcb7a1e886d99f07" providerId="LiveId" clId="{E68C5D83-83B7-4EBE-B4FA-13DCD40EE8E3}" dt="2019-02-06T23:50:41.776" v="1829" actId="478"/>
          <ac:spMkLst>
            <pc:docMk/>
            <pc:sldMk cId="1625763643" sldId="292"/>
            <ac:spMk id="22" creationId="{22CA5089-3D7D-4E9C-A4AB-C1696A05EA3F}"/>
          </ac:spMkLst>
        </pc:spChg>
        <pc:spChg chg="del">
          <ac:chgData name="Ken Merrihew" userId="bcb7a1e886d99f07" providerId="LiveId" clId="{E68C5D83-83B7-4EBE-B4FA-13DCD40EE8E3}" dt="2019-02-06T23:50:38.175" v="1828" actId="478"/>
          <ac:spMkLst>
            <pc:docMk/>
            <pc:sldMk cId="1625763643" sldId="292"/>
            <ac:spMk id="23" creationId="{B5F1C817-3F7F-41F4-93F1-B0D47324B8D4}"/>
          </ac:spMkLst>
        </pc:spChg>
        <pc:spChg chg="del">
          <ac:chgData name="Ken Merrihew" userId="bcb7a1e886d99f07" providerId="LiveId" clId="{E68C5D83-83B7-4EBE-B4FA-13DCD40EE8E3}" dt="2019-02-06T23:50:38.175" v="1828" actId="478"/>
          <ac:spMkLst>
            <pc:docMk/>
            <pc:sldMk cId="1625763643" sldId="292"/>
            <ac:spMk id="36" creationId="{0F059EB5-FB4D-4C8F-B27F-245324B2534F}"/>
          </ac:spMkLst>
        </pc:spChg>
        <pc:spChg chg="del">
          <ac:chgData name="Ken Merrihew" userId="bcb7a1e886d99f07" providerId="LiveId" clId="{E68C5D83-83B7-4EBE-B4FA-13DCD40EE8E3}" dt="2019-02-06T23:50:38.175" v="1828" actId="478"/>
          <ac:spMkLst>
            <pc:docMk/>
            <pc:sldMk cId="1625763643" sldId="292"/>
            <ac:spMk id="37" creationId="{0F5E6E63-04B2-4A7A-AE01-E1A02B76D370}"/>
          </ac:spMkLst>
        </pc:spChg>
        <pc:spChg chg="del">
          <ac:chgData name="Ken Merrihew" userId="bcb7a1e886d99f07" providerId="LiveId" clId="{E68C5D83-83B7-4EBE-B4FA-13DCD40EE8E3}" dt="2019-02-06T23:50:41.776" v="1829" actId="478"/>
          <ac:spMkLst>
            <pc:docMk/>
            <pc:sldMk cId="1625763643" sldId="292"/>
            <ac:spMk id="2059" creationId="{6EB35E01-D0D1-4B9D-9522-00C5EE466BC0}"/>
          </ac:spMkLst>
        </pc:spChg>
        <pc:picChg chg="del">
          <ac:chgData name="Ken Merrihew" userId="bcb7a1e886d99f07" providerId="LiveId" clId="{E68C5D83-83B7-4EBE-B4FA-13DCD40EE8E3}" dt="2019-02-06T23:50:38.175" v="1828" actId="478"/>
          <ac:picMkLst>
            <pc:docMk/>
            <pc:sldMk cId="1625763643" sldId="292"/>
            <ac:picMk id="25" creationId="{E3805C14-D094-4B5B-8051-D67DC6B926EF}"/>
          </ac:picMkLst>
        </pc:picChg>
        <pc:picChg chg="del">
          <ac:chgData name="Ken Merrihew" userId="bcb7a1e886d99f07" providerId="LiveId" clId="{E68C5D83-83B7-4EBE-B4FA-13DCD40EE8E3}" dt="2019-02-06T23:50:38.175" v="1828" actId="478"/>
          <ac:picMkLst>
            <pc:docMk/>
            <pc:sldMk cId="1625763643" sldId="292"/>
            <ac:picMk id="2052" creationId="{29AB4A3D-237F-4118-B27D-2ECC492A2E81}"/>
          </ac:picMkLst>
        </pc:picChg>
        <pc:picChg chg="del">
          <ac:chgData name="Ken Merrihew" userId="bcb7a1e886d99f07" providerId="LiveId" clId="{E68C5D83-83B7-4EBE-B4FA-13DCD40EE8E3}" dt="2019-02-06T23:50:38.175" v="1828" actId="478"/>
          <ac:picMkLst>
            <pc:docMk/>
            <pc:sldMk cId="1625763643" sldId="292"/>
            <ac:picMk id="2054" creationId="{A9D03C7F-F3E4-44A6-B7F4-DC119C30235A}"/>
          </ac:picMkLst>
        </pc:picChg>
        <pc:cxnChg chg="del">
          <ac:chgData name="Ken Merrihew" userId="bcb7a1e886d99f07" providerId="LiveId" clId="{E68C5D83-83B7-4EBE-B4FA-13DCD40EE8E3}" dt="2019-02-06T23:50:38.175" v="1828" actId="478"/>
          <ac:cxnSpMkLst>
            <pc:docMk/>
            <pc:sldMk cId="1625763643" sldId="292"/>
            <ac:cxnSpMk id="40" creationId="{2EEA98D3-F638-45B4-B424-8C20E8A2C1E3}"/>
          </ac:cxnSpMkLst>
        </pc:cxnChg>
        <pc:cxnChg chg="del mod">
          <ac:chgData name="Ken Merrihew" userId="bcb7a1e886d99f07" providerId="LiveId" clId="{E68C5D83-83B7-4EBE-B4FA-13DCD40EE8E3}" dt="2019-02-06T23:50:38.175" v="1828" actId="478"/>
          <ac:cxnSpMkLst>
            <pc:docMk/>
            <pc:sldMk cId="1625763643" sldId="292"/>
            <ac:cxnSpMk id="42" creationId="{A0FA18A8-0AC7-4FF9-A0DA-87E2486F31EC}"/>
          </ac:cxnSpMkLst>
        </pc:cxnChg>
        <pc:cxnChg chg="del mod">
          <ac:chgData name="Ken Merrihew" userId="bcb7a1e886d99f07" providerId="LiveId" clId="{E68C5D83-83B7-4EBE-B4FA-13DCD40EE8E3}" dt="2019-02-06T23:50:38.175" v="1828" actId="478"/>
          <ac:cxnSpMkLst>
            <pc:docMk/>
            <pc:sldMk cId="1625763643" sldId="292"/>
            <ac:cxnSpMk id="2051" creationId="{04159184-3ED6-46EA-8562-CD4C12800B74}"/>
          </ac:cxnSpMkLst>
        </pc:cxnChg>
      </pc:sldChg>
      <pc:sldChg chg="addSp modSp add modAnim">
        <pc:chgData name="Ken Merrihew" userId="bcb7a1e886d99f07" providerId="LiveId" clId="{E68C5D83-83B7-4EBE-B4FA-13DCD40EE8E3}" dt="2019-02-09T19:05:26.705" v="4049"/>
        <pc:sldMkLst>
          <pc:docMk/>
          <pc:sldMk cId="4281476406" sldId="293"/>
        </pc:sldMkLst>
        <pc:spChg chg="mod ord">
          <ac:chgData name="Ken Merrihew" userId="bcb7a1e886d99f07" providerId="LiveId" clId="{E68C5D83-83B7-4EBE-B4FA-13DCD40EE8E3}" dt="2019-02-08T15:16:39.413" v="2006"/>
          <ac:spMkLst>
            <pc:docMk/>
            <pc:sldMk cId="4281476406" sldId="293"/>
            <ac:spMk id="3" creationId="{858D18EB-7A04-4D45-B238-22DD8C1F6428}"/>
          </ac:spMkLst>
        </pc:spChg>
        <pc:spChg chg="add mod">
          <ac:chgData name="Ken Merrihew" userId="bcb7a1e886d99f07" providerId="LiveId" clId="{E68C5D83-83B7-4EBE-B4FA-13DCD40EE8E3}" dt="2019-02-08T15:16:39.413" v="2006"/>
          <ac:spMkLst>
            <pc:docMk/>
            <pc:sldMk cId="4281476406" sldId="293"/>
            <ac:spMk id="7" creationId="{8FC6A181-9A08-4921-A4B3-5B52E21BE0F5}"/>
          </ac:spMkLst>
        </pc:spChg>
        <pc:spChg chg="add mod">
          <ac:chgData name="Ken Merrihew" userId="bcb7a1e886d99f07" providerId="LiveId" clId="{E68C5D83-83B7-4EBE-B4FA-13DCD40EE8E3}" dt="2019-02-08T15:16:39.413" v="2006"/>
          <ac:spMkLst>
            <pc:docMk/>
            <pc:sldMk cId="4281476406" sldId="293"/>
            <ac:spMk id="8" creationId="{7843EEF1-28DC-49BC-AF3B-BE45EBE7ADEF}"/>
          </ac:spMkLst>
        </pc:spChg>
        <pc:picChg chg="add mod modCrop">
          <ac:chgData name="Ken Merrihew" userId="bcb7a1e886d99f07" providerId="LiveId" clId="{E68C5D83-83B7-4EBE-B4FA-13DCD40EE8E3}" dt="2019-02-08T15:15:47.886" v="2000" actId="1076"/>
          <ac:picMkLst>
            <pc:docMk/>
            <pc:sldMk cId="4281476406" sldId="293"/>
            <ac:picMk id="1026" creationId="{2148A252-4B20-42AA-98F0-19EA61C42DE8}"/>
          </ac:picMkLst>
        </pc:picChg>
        <pc:picChg chg="add mod modCrop">
          <ac:chgData name="Ken Merrihew" userId="bcb7a1e886d99f07" providerId="LiveId" clId="{E68C5D83-83B7-4EBE-B4FA-13DCD40EE8E3}" dt="2019-02-08T15:15:34.794" v="1975" actId="1035"/>
          <ac:picMkLst>
            <pc:docMk/>
            <pc:sldMk cId="4281476406" sldId="293"/>
            <ac:picMk id="1028" creationId="{6CC031E3-FD41-4BA4-8802-F11C5195EBCD}"/>
          </ac:picMkLst>
        </pc:picChg>
        <pc:picChg chg="add mod modCrop">
          <ac:chgData name="Ken Merrihew" userId="bcb7a1e886d99f07" providerId="LiveId" clId="{E68C5D83-83B7-4EBE-B4FA-13DCD40EE8E3}" dt="2019-02-08T15:14:29.262" v="1937" actId="1076"/>
          <ac:picMkLst>
            <pc:docMk/>
            <pc:sldMk cId="4281476406" sldId="293"/>
            <ac:picMk id="1030" creationId="{A039B596-8C10-41E7-972D-A861AB7139F9}"/>
          </ac:picMkLst>
        </pc:picChg>
      </pc:sldChg>
      <pc:sldChg chg="add">
        <pc:chgData name="Ken Merrihew" userId="bcb7a1e886d99f07" providerId="LiveId" clId="{E68C5D83-83B7-4EBE-B4FA-13DCD40EE8E3}" dt="2019-02-08T15:07:13.784" v="1856"/>
        <pc:sldMkLst>
          <pc:docMk/>
          <pc:sldMk cId="3538020293" sldId="294"/>
        </pc:sldMkLst>
      </pc:sldChg>
      <pc:sldChg chg="add">
        <pc:chgData name="Ken Merrihew" userId="bcb7a1e886d99f07" providerId="LiveId" clId="{E68C5D83-83B7-4EBE-B4FA-13DCD40EE8E3}" dt="2019-02-08T15:43:56.021" v="2007"/>
        <pc:sldMkLst>
          <pc:docMk/>
          <pc:sldMk cId="47480384" sldId="295"/>
        </pc:sldMkLst>
      </pc:sldChg>
      <pc:sldChg chg="add">
        <pc:chgData name="Ken Merrihew" userId="bcb7a1e886d99f07" providerId="LiveId" clId="{E68C5D83-83B7-4EBE-B4FA-13DCD40EE8E3}" dt="2019-02-08T15:43:56.021" v="2007"/>
        <pc:sldMkLst>
          <pc:docMk/>
          <pc:sldMk cId="899798424" sldId="296"/>
        </pc:sldMkLst>
      </pc:sldChg>
      <pc:sldChg chg="addSp delSp modSp add modAnim">
        <pc:chgData name="Ken Merrihew" userId="bcb7a1e886d99f07" providerId="LiveId" clId="{E68C5D83-83B7-4EBE-B4FA-13DCD40EE8E3}" dt="2019-02-10T04:51:39.768" v="4098"/>
        <pc:sldMkLst>
          <pc:docMk/>
          <pc:sldMk cId="923060321" sldId="297"/>
        </pc:sldMkLst>
        <pc:spChg chg="add del mod">
          <ac:chgData name="Ken Merrihew" userId="bcb7a1e886d99f07" providerId="LiveId" clId="{E68C5D83-83B7-4EBE-B4FA-13DCD40EE8E3}" dt="2019-02-08T16:11:50.856" v="2423"/>
          <ac:spMkLst>
            <pc:docMk/>
            <pc:sldMk cId="923060321" sldId="297"/>
            <ac:spMk id="3" creationId="{2035926C-1DA2-436D-8D13-7BABDC7FE700}"/>
          </ac:spMkLst>
        </pc:spChg>
        <pc:spChg chg="add del mod">
          <ac:chgData name="Ken Merrihew" userId="bcb7a1e886d99f07" providerId="LiveId" clId="{E68C5D83-83B7-4EBE-B4FA-13DCD40EE8E3}" dt="2019-02-08T16:11:50.853" v="2421" actId="478"/>
          <ac:spMkLst>
            <pc:docMk/>
            <pc:sldMk cId="923060321" sldId="297"/>
            <ac:spMk id="4" creationId="{E08D87D4-2D0F-4C01-A5FE-534D832E0F43}"/>
          </ac:spMkLst>
        </pc:spChg>
        <pc:spChg chg="mod">
          <ac:chgData name="Ken Merrihew" userId="bcb7a1e886d99f07" providerId="LiveId" clId="{E68C5D83-83B7-4EBE-B4FA-13DCD40EE8E3}" dt="2019-02-08T16:11:33.513" v="2418" actId="1037"/>
          <ac:spMkLst>
            <pc:docMk/>
            <pc:sldMk cId="923060321" sldId="297"/>
            <ac:spMk id="29" creationId="{5CCBCB39-4190-4E84-97A3-42CE822A7293}"/>
          </ac:spMkLst>
        </pc:spChg>
        <pc:picChg chg="mod ord">
          <ac:chgData name="Ken Merrihew" userId="bcb7a1e886d99f07" providerId="LiveId" clId="{E68C5D83-83B7-4EBE-B4FA-13DCD40EE8E3}" dt="2019-02-08T16:15:16.630" v="2476" actId="167"/>
          <ac:picMkLst>
            <pc:docMk/>
            <pc:sldMk cId="923060321" sldId="297"/>
            <ac:picMk id="20" creationId="{B200BAC7-E91C-423C-9A4C-46FDE8A60074}"/>
          </ac:picMkLst>
        </pc:picChg>
        <pc:picChg chg="mod ord">
          <ac:chgData name="Ken Merrihew" userId="bcb7a1e886d99f07" providerId="LiveId" clId="{E68C5D83-83B7-4EBE-B4FA-13DCD40EE8E3}" dt="2019-02-08T16:15:16.630" v="2476" actId="167"/>
          <ac:picMkLst>
            <pc:docMk/>
            <pc:sldMk cId="923060321" sldId="297"/>
            <ac:picMk id="21" creationId="{16694979-C5DD-47A5-AEC2-502F2B95062D}"/>
          </ac:picMkLst>
        </pc:picChg>
        <pc:picChg chg="mod ord">
          <ac:chgData name="Ken Merrihew" userId="bcb7a1e886d99f07" providerId="LiveId" clId="{E68C5D83-83B7-4EBE-B4FA-13DCD40EE8E3}" dt="2019-02-08T16:15:05.098" v="2474" actId="167"/>
          <ac:picMkLst>
            <pc:docMk/>
            <pc:sldMk cId="923060321" sldId="297"/>
            <ac:picMk id="22" creationId="{3D1DD11C-13A9-46E2-9FD1-F5050886EA9D}"/>
          </ac:picMkLst>
        </pc:picChg>
        <pc:picChg chg="mod ord">
          <ac:chgData name="Ken Merrihew" userId="bcb7a1e886d99f07" providerId="LiveId" clId="{E68C5D83-83B7-4EBE-B4FA-13DCD40EE8E3}" dt="2019-02-08T16:15:05.098" v="2474" actId="167"/>
          <ac:picMkLst>
            <pc:docMk/>
            <pc:sldMk cId="923060321" sldId="297"/>
            <ac:picMk id="23" creationId="{742816D1-4D8C-4604-AEE3-16CEFEF3D5D8}"/>
          </ac:picMkLst>
        </pc:picChg>
      </pc:sldChg>
      <pc:sldChg chg="add del">
        <pc:chgData name="Ken Merrihew" userId="bcb7a1e886d99f07" providerId="LiveId" clId="{E68C5D83-83B7-4EBE-B4FA-13DCD40EE8E3}" dt="2019-02-09T17:10:20.138" v="3028"/>
        <pc:sldMkLst>
          <pc:docMk/>
          <pc:sldMk cId="1892374347" sldId="298"/>
        </pc:sldMkLst>
      </pc:sldChg>
      <pc:sldChg chg="addSp delSp modSp add delAnim modAnim">
        <pc:chgData name="Ken Merrihew" userId="bcb7a1e886d99f07" providerId="LiveId" clId="{E68C5D83-83B7-4EBE-B4FA-13DCD40EE8E3}" dt="2019-02-09T17:55:25.328" v="3843"/>
        <pc:sldMkLst>
          <pc:docMk/>
          <pc:sldMk cId="3366005895" sldId="298"/>
        </pc:sldMkLst>
        <pc:spChg chg="add mod">
          <ac:chgData name="Ken Merrihew" userId="bcb7a1e886d99f07" providerId="LiveId" clId="{E68C5D83-83B7-4EBE-B4FA-13DCD40EE8E3}" dt="2019-02-09T17:53:17.744" v="3821" actId="14100"/>
          <ac:spMkLst>
            <pc:docMk/>
            <pc:sldMk cId="3366005895" sldId="298"/>
            <ac:spMk id="3" creationId="{7A3007A4-D2EB-462A-B1AA-B4EB3EA89F68}"/>
          </ac:spMkLst>
        </pc:spChg>
        <pc:spChg chg="del">
          <ac:chgData name="Ken Merrihew" userId="bcb7a1e886d99f07" providerId="LiveId" clId="{E68C5D83-83B7-4EBE-B4FA-13DCD40EE8E3}" dt="2019-02-09T17:14:02.620" v="3039" actId="478"/>
          <ac:spMkLst>
            <pc:docMk/>
            <pc:sldMk cId="3366005895" sldId="298"/>
            <ac:spMk id="7" creationId="{A8453549-E24F-4386-B52B-76ADB60FB32A}"/>
          </ac:spMkLst>
        </pc:spChg>
        <pc:spChg chg="mod">
          <ac:chgData name="Ken Merrihew" userId="bcb7a1e886d99f07" providerId="LiveId" clId="{E68C5D83-83B7-4EBE-B4FA-13DCD40EE8E3}" dt="2019-02-09T17:52:02.996" v="3619" actId="1038"/>
          <ac:spMkLst>
            <pc:docMk/>
            <pc:sldMk cId="3366005895" sldId="298"/>
            <ac:spMk id="8" creationId="{9699C19C-BD6E-4E59-A831-275CFF6CE69D}"/>
          </ac:spMkLst>
        </pc:spChg>
        <pc:spChg chg="mod">
          <ac:chgData name="Ken Merrihew" userId="bcb7a1e886d99f07" providerId="LiveId" clId="{E68C5D83-83B7-4EBE-B4FA-13DCD40EE8E3}" dt="2019-02-09T17:52:55.076" v="3819" actId="1038"/>
          <ac:spMkLst>
            <pc:docMk/>
            <pc:sldMk cId="3366005895" sldId="298"/>
            <ac:spMk id="9" creationId="{08A4C2D7-D00D-489F-895C-A4B6A04908FE}"/>
          </ac:spMkLst>
        </pc:spChg>
        <pc:spChg chg="del">
          <ac:chgData name="Ken Merrihew" userId="bcb7a1e886d99f07" providerId="LiveId" clId="{E68C5D83-83B7-4EBE-B4FA-13DCD40EE8E3}" dt="2019-02-09T17:14:04.514" v="3040" actId="478"/>
          <ac:spMkLst>
            <pc:docMk/>
            <pc:sldMk cId="3366005895" sldId="298"/>
            <ac:spMk id="13" creationId="{6EC26B50-9AA7-49AE-85D9-EF8FCFDFC8B5}"/>
          </ac:spMkLst>
        </pc:spChg>
        <pc:spChg chg="mod">
          <ac:chgData name="Ken Merrihew" userId="bcb7a1e886d99f07" providerId="LiveId" clId="{E68C5D83-83B7-4EBE-B4FA-13DCD40EE8E3}" dt="2019-02-09T17:54:51.911" v="3840" actId="1035"/>
          <ac:spMkLst>
            <pc:docMk/>
            <pc:sldMk cId="3366005895" sldId="298"/>
            <ac:spMk id="20" creationId="{B0BE1937-34F8-4950-8B04-B36DCE650D7A}"/>
          </ac:spMkLst>
        </pc:spChg>
        <pc:spChg chg="mod">
          <ac:chgData name="Ken Merrihew" userId="bcb7a1e886d99f07" providerId="LiveId" clId="{E68C5D83-83B7-4EBE-B4FA-13DCD40EE8E3}" dt="2019-02-09T17:52:18.213" v="3679" actId="1037"/>
          <ac:spMkLst>
            <pc:docMk/>
            <pc:sldMk cId="3366005895" sldId="298"/>
            <ac:spMk id="21" creationId="{5885DA04-FE27-49A7-9438-901768E96584}"/>
          </ac:spMkLst>
        </pc:spChg>
        <pc:spChg chg="mod">
          <ac:chgData name="Ken Merrihew" userId="bcb7a1e886d99f07" providerId="LiveId" clId="{E68C5D83-83B7-4EBE-B4FA-13DCD40EE8E3}" dt="2019-02-09T17:52:25.091" v="3713" actId="1038"/>
          <ac:spMkLst>
            <pc:docMk/>
            <pc:sldMk cId="3366005895" sldId="298"/>
            <ac:spMk id="22" creationId="{C5A54180-D00E-4788-9CF7-4E8989798B5A}"/>
          </ac:spMkLst>
        </pc:spChg>
        <pc:spChg chg="mod">
          <ac:chgData name="Ken Merrihew" userId="bcb7a1e886d99f07" providerId="LiveId" clId="{E68C5D83-83B7-4EBE-B4FA-13DCD40EE8E3}" dt="2019-02-09T17:52:33.258" v="3744" actId="1038"/>
          <ac:spMkLst>
            <pc:docMk/>
            <pc:sldMk cId="3366005895" sldId="298"/>
            <ac:spMk id="23" creationId="{17A3268F-2065-4269-B678-FDF63565E00E}"/>
          </ac:spMkLst>
        </pc:spChg>
        <pc:spChg chg="mod">
          <ac:chgData name="Ken Merrihew" userId="bcb7a1e886d99f07" providerId="LiveId" clId="{E68C5D83-83B7-4EBE-B4FA-13DCD40EE8E3}" dt="2019-02-09T17:52:43.447" v="3786" actId="1038"/>
          <ac:spMkLst>
            <pc:docMk/>
            <pc:sldMk cId="3366005895" sldId="298"/>
            <ac:spMk id="24" creationId="{E5FF9201-2EB4-4A92-982C-EE8FA34B286E}"/>
          </ac:spMkLst>
        </pc:spChg>
        <pc:spChg chg="mod">
          <ac:chgData name="Ken Merrihew" userId="bcb7a1e886d99f07" providerId="LiveId" clId="{E68C5D83-83B7-4EBE-B4FA-13DCD40EE8E3}" dt="2019-02-09T17:52:50.903" v="3811" actId="1038"/>
          <ac:spMkLst>
            <pc:docMk/>
            <pc:sldMk cId="3366005895" sldId="298"/>
            <ac:spMk id="25" creationId="{66562630-2053-4DD2-89F4-262265FDC346}"/>
          </ac:spMkLst>
        </pc:spChg>
        <pc:grpChg chg="del">
          <ac:chgData name="Ken Merrihew" userId="bcb7a1e886d99f07" providerId="LiveId" clId="{E68C5D83-83B7-4EBE-B4FA-13DCD40EE8E3}" dt="2019-02-09T17:14:07.838" v="3042" actId="478"/>
          <ac:grpSpMkLst>
            <pc:docMk/>
            <pc:sldMk cId="3366005895" sldId="298"/>
            <ac:grpSpMk id="10" creationId="{74690393-2D9C-4CF7-BAC3-03225370DC2D}"/>
          </ac:grpSpMkLst>
        </pc:grpChg>
        <pc:grpChg chg="del">
          <ac:chgData name="Ken Merrihew" userId="bcb7a1e886d99f07" providerId="LiveId" clId="{E68C5D83-83B7-4EBE-B4FA-13DCD40EE8E3}" dt="2019-02-09T17:14:05.752" v="3041" actId="478"/>
          <ac:grpSpMkLst>
            <pc:docMk/>
            <pc:sldMk cId="3366005895" sldId="298"/>
            <ac:grpSpMk id="14" creationId="{5413391E-8447-4EE9-998F-8AEABEF6212F}"/>
          </ac:grpSpMkLst>
        </pc:grpChg>
        <pc:graphicFrameChg chg="add mod ord modGraphic">
          <ac:chgData name="Ken Merrihew" userId="bcb7a1e886d99f07" providerId="LiveId" clId="{E68C5D83-83B7-4EBE-B4FA-13DCD40EE8E3}" dt="2019-02-09T17:54:33.061" v="3826"/>
          <ac:graphicFrameMkLst>
            <pc:docMk/>
            <pc:sldMk cId="3366005895" sldId="298"/>
            <ac:graphicFrameMk id="4" creationId="{6B37B3D0-D835-4ABB-885E-218419422338}"/>
          </ac:graphicFrameMkLst>
        </pc:graphicFrameChg>
      </pc:sldChg>
      <pc:sldChg chg="modSp add del">
        <pc:chgData name="Ken Merrihew" userId="bcb7a1e886d99f07" providerId="LiveId" clId="{E68C5D83-83B7-4EBE-B4FA-13DCD40EE8E3}" dt="2019-02-09T18:09:12.333" v="3884" actId="2696"/>
        <pc:sldMkLst>
          <pc:docMk/>
          <pc:sldMk cId="2873428111" sldId="299"/>
        </pc:sldMkLst>
        <pc:spChg chg="mod">
          <ac:chgData name="Ken Merrihew" userId="bcb7a1e886d99f07" providerId="LiveId" clId="{E68C5D83-83B7-4EBE-B4FA-13DCD40EE8E3}" dt="2019-02-09T17:39:19.485" v="3275"/>
          <ac:spMkLst>
            <pc:docMk/>
            <pc:sldMk cId="2873428111" sldId="299"/>
            <ac:spMk id="3" creationId="{7A3007A4-D2EB-462A-B1AA-B4EB3EA89F68}"/>
          </ac:spMkLst>
        </pc:spChg>
        <pc:spChg chg="mod">
          <ac:chgData name="Ken Merrihew" userId="bcb7a1e886d99f07" providerId="LiveId" clId="{E68C5D83-83B7-4EBE-B4FA-13DCD40EE8E3}" dt="2019-02-09T17:38:49.684" v="3271" actId="1076"/>
          <ac:spMkLst>
            <pc:docMk/>
            <pc:sldMk cId="2873428111" sldId="299"/>
            <ac:spMk id="23" creationId="{17A3268F-2065-4269-B678-FDF63565E00E}"/>
          </ac:spMkLst>
        </pc:spChg>
        <pc:spChg chg="mod">
          <ac:chgData name="Ken Merrihew" userId="bcb7a1e886d99f07" providerId="LiveId" clId="{E68C5D83-83B7-4EBE-B4FA-13DCD40EE8E3}" dt="2019-02-09T17:39:26.116" v="3276" actId="1076"/>
          <ac:spMkLst>
            <pc:docMk/>
            <pc:sldMk cId="2873428111" sldId="299"/>
            <ac:spMk id="24" creationId="{E5FF9201-2EB4-4A92-982C-EE8FA34B286E}"/>
          </ac:spMkLst>
        </pc:spChg>
        <pc:spChg chg="mod">
          <ac:chgData name="Ken Merrihew" userId="bcb7a1e886d99f07" providerId="LiveId" clId="{E68C5D83-83B7-4EBE-B4FA-13DCD40EE8E3}" dt="2019-02-09T17:39:32.076" v="3277" actId="1076"/>
          <ac:spMkLst>
            <pc:docMk/>
            <pc:sldMk cId="2873428111" sldId="299"/>
            <ac:spMk id="25" creationId="{66562630-2053-4DD2-89F4-262265FDC346}"/>
          </ac:spMkLst>
        </pc:spChg>
      </pc:sldChg>
      <pc:sldChg chg="addSp delSp modSp add delAnim modAnim">
        <pc:chgData name="Ken Merrihew" userId="bcb7a1e886d99f07" providerId="LiveId" clId="{E68C5D83-83B7-4EBE-B4FA-13DCD40EE8E3}" dt="2019-02-09T20:11:40.122" v="4087"/>
        <pc:sldMkLst>
          <pc:docMk/>
          <pc:sldMk cId="1956916420" sldId="300"/>
        </pc:sldMkLst>
        <pc:spChg chg="del">
          <ac:chgData name="Ken Merrihew" userId="bcb7a1e886d99f07" providerId="LiveId" clId="{E68C5D83-83B7-4EBE-B4FA-13DCD40EE8E3}" dt="2019-02-09T18:04:29.702" v="3846" actId="478"/>
          <ac:spMkLst>
            <pc:docMk/>
            <pc:sldMk cId="1956916420" sldId="300"/>
            <ac:spMk id="3" creationId="{7A3007A4-D2EB-462A-B1AA-B4EB3EA89F68}"/>
          </ac:spMkLst>
        </pc:spChg>
        <pc:spChg chg="add mod">
          <ac:chgData name="Ken Merrihew" userId="bcb7a1e886d99f07" providerId="LiveId" clId="{E68C5D83-83B7-4EBE-B4FA-13DCD40EE8E3}" dt="2019-02-09T18:04:54.631" v="3849" actId="14100"/>
          <ac:spMkLst>
            <pc:docMk/>
            <pc:sldMk cId="1956916420" sldId="300"/>
            <ac:spMk id="13" creationId="{BE99673F-AECB-471B-8869-70685653FD7F}"/>
          </ac:spMkLst>
        </pc:spChg>
      </pc:sldChg>
      <pc:sldChg chg="modSp add modAnim">
        <pc:chgData name="Ken Merrihew" userId="bcb7a1e886d99f07" providerId="LiveId" clId="{E68C5D83-83B7-4EBE-B4FA-13DCD40EE8E3}" dt="2019-02-09T20:12:01.598" v="4089"/>
        <pc:sldMkLst>
          <pc:docMk/>
          <pc:sldMk cId="71857256" sldId="301"/>
        </pc:sldMkLst>
        <pc:spChg chg="mod">
          <ac:chgData name="Ken Merrihew" userId="bcb7a1e886d99f07" providerId="LiveId" clId="{E68C5D83-83B7-4EBE-B4FA-13DCD40EE8E3}" dt="2019-02-09T18:08:14.418" v="3883"/>
          <ac:spMkLst>
            <pc:docMk/>
            <pc:sldMk cId="71857256" sldId="301"/>
            <ac:spMk id="13" creationId="{BE99673F-AECB-471B-8869-70685653FD7F}"/>
          </ac:spMkLst>
        </pc:spChg>
      </pc:sldChg>
      <pc:sldChg chg="addSp delSp modSp add delAnim modAnim">
        <pc:chgData name="Ken Merrihew" userId="bcb7a1e886d99f07" providerId="LiveId" clId="{E68C5D83-83B7-4EBE-B4FA-13DCD40EE8E3}" dt="2019-02-09T18:57:58.535" v="4039"/>
        <pc:sldMkLst>
          <pc:docMk/>
          <pc:sldMk cId="2372382296" sldId="302"/>
        </pc:sldMkLst>
        <pc:spChg chg="mod">
          <ac:chgData name="Ken Merrihew" userId="bcb7a1e886d99f07" providerId="LiveId" clId="{E68C5D83-83B7-4EBE-B4FA-13DCD40EE8E3}" dt="2019-02-09T18:55:51.757" v="3893" actId="207"/>
          <ac:spMkLst>
            <pc:docMk/>
            <pc:sldMk cId="2372382296" sldId="302"/>
            <ac:spMk id="3" creationId="{858D18EB-7A04-4D45-B238-22DD8C1F6428}"/>
          </ac:spMkLst>
        </pc:spChg>
        <pc:spChg chg="del">
          <ac:chgData name="Ken Merrihew" userId="bcb7a1e886d99f07" providerId="LiveId" clId="{E68C5D83-83B7-4EBE-B4FA-13DCD40EE8E3}" dt="2019-02-09T18:56:12.830" v="3895" actId="478"/>
          <ac:spMkLst>
            <pc:docMk/>
            <pc:sldMk cId="2372382296" sldId="302"/>
            <ac:spMk id="4" creationId="{1CB53087-2903-44FE-9A21-ECF1F8ABAF21}"/>
          </ac:spMkLst>
        </pc:spChg>
        <pc:spChg chg="mod">
          <ac:chgData name="Ken Merrihew" userId="bcb7a1e886d99f07" providerId="LiveId" clId="{E68C5D83-83B7-4EBE-B4FA-13DCD40EE8E3}" dt="2019-02-09T18:57:03.022" v="3982" actId="207"/>
          <ac:spMkLst>
            <pc:docMk/>
            <pc:sldMk cId="2372382296" sldId="302"/>
            <ac:spMk id="6" creationId="{2B1CCE0A-067F-4515-A2ED-257545967A31}"/>
          </ac:spMkLst>
        </pc:spChg>
        <pc:spChg chg="add mod">
          <ac:chgData name="Ken Merrihew" userId="bcb7a1e886d99f07" providerId="LiveId" clId="{E68C5D83-83B7-4EBE-B4FA-13DCD40EE8E3}" dt="2019-02-09T18:57:25.957" v="4015" actId="1035"/>
          <ac:spMkLst>
            <pc:docMk/>
            <pc:sldMk cId="2372382296" sldId="302"/>
            <ac:spMk id="7" creationId="{0004A412-7E6D-4DA8-B827-E07C12A16654}"/>
          </ac:spMkLst>
        </pc:spChg>
        <pc:spChg chg="add mod">
          <ac:chgData name="Ken Merrihew" userId="bcb7a1e886d99f07" providerId="LiveId" clId="{E68C5D83-83B7-4EBE-B4FA-13DCD40EE8E3}" dt="2019-02-09T18:57:33.827" v="4036" actId="207"/>
          <ac:spMkLst>
            <pc:docMk/>
            <pc:sldMk cId="2372382296" sldId="302"/>
            <ac:spMk id="8" creationId="{ED8DB854-6D07-4035-B45A-7DBD5C24B353}"/>
          </ac:spMkLst>
        </pc:spChg>
      </pc:sldChg>
      <pc:sldChg chg="add del">
        <pc:chgData name="Ken Merrihew" userId="bcb7a1e886d99f07" providerId="LiveId" clId="{E68C5D83-83B7-4EBE-B4FA-13DCD40EE8E3}" dt="2019-02-09T18:58:38.903" v="4041" actId="2696"/>
        <pc:sldMkLst>
          <pc:docMk/>
          <pc:sldMk cId="2522805729" sldId="303"/>
        </pc:sldMkLst>
      </pc:sldChg>
    </pc:docChg>
  </pc:docChgLst>
  <pc:docChgLst>
    <pc:chgData name="Ken Merrihew" userId="bcb7a1e886d99f07" providerId="LiveId" clId="{3962DF19-B709-4180-A81C-CFA38E2F34CC}"/>
    <pc:docChg chg="undo custSel addSld delSld modSld sldOrd modMainMaster">
      <pc:chgData name="Ken Merrihew" userId="bcb7a1e886d99f07" providerId="LiveId" clId="{3962DF19-B709-4180-A81C-CFA38E2F34CC}" dt="2019-02-06T17:01:39.232" v="1661"/>
      <pc:docMkLst>
        <pc:docMk/>
      </pc:docMkLst>
      <pc:sldChg chg="modTransition">
        <pc:chgData name="Ken Merrihew" userId="bcb7a1e886d99f07" providerId="LiveId" clId="{3962DF19-B709-4180-A81C-CFA38E2F34CC}" dt="2019-02-06T04:02:45.561" v="220"/>
        <pc:sldMkLst>
          <pc:docMk/>
          <pc:sldMk cId="501184021" sldId="256"/>
        </pc:sldMkLst>
      </pc:sldChg>
      <pc:sldChg chg="ord modTransition">
        <pc:chgData name="Ken Merrihew" userId="bcb7a1e886d99f07" providerId="LiveId" clId="{3962DF19-B709-4180-A81C-CFA38E2F34CC}" dt="2019-02-06T15:17:10.285" v="1644"/>
        <pc:sldMkLst>
          <pc:docMk/>
          <pc:sldMk cId="715423751" sldId="257"/>
        </pc:sldMkLst>
      </pc:sldChg>
      <pc:sldChg chg="modTransition">
        <pc:chgData name="Ken Merrihew" userId="bcb7a1e886d99f07" providerId="LiveId" clId="{3962DF19-B709-4180-A81C-CFA38E2F34CC}" dt="2019-02-06T04:02:45.561" v="220"/>
        <pc:sldMkLst>
          <pc:docMk/>
          <pc:sldMk cId="3087985224" sldId="258"/>
        </pc:sldMkLst>
      </pc:sldChg>
      <pc:sldChg chg="modTransition">
        <pc:chgData name="Ken Merrihew" userId="bcb7a1e886d99f07" providerId="LiveId" clId="{3962DF19-B709-4180-A81C-CFA38E2F34CC}" dt="2019-02-06T04:02:45.561" v="220"/>
        <pc:sldMkLst>
          <pc:docMk/>
          <pc:sldMk cId="2159836703" sldId="259"/>
        </pc:sldMkLst>
      </pc:sldChg>
      <pc:sldChg chg="modTransition">
        <pc:chgData name="Ken Merrihew" userId="bcb7a1e886d99f07" providerId="LiveId" clId="{3962DF19-B709-4180-A81C-CFA38E2F34CC}" dt="2019-02-06T04:02:45.561" v="220"/>
        <pc:sldMkLst>
          <pc:docMk/>
          <pc:sldMk cId="4081660050" sldId="260"/>
        </pc:sldMkLst>
      </pc:sldChg>
      <pc:sldChg chg="modTransition">
        <pc:chgData name="Ken Merrihew" userId="bcb7a1e886d99f07" providerId="LiveId" clId="{3962DF19-B709-4180-A81C-CFA38E2F34CC}" dt="2019-02-06T04:02:45.561" v="220"/>
        <pc:sldMkLst>
          <pc:docMk/>
          <pc:sldMk cId="1107901921" sldId="261"/>
        </pc:sldMkLst>
      </pc:sldChg>
      <pc:sldChg chg="ord modTransition modAnim">
        <pc:chgData name="Ken Merrihew" userId="bcb7a1e886d99f07" providerId="LiveId" clId="{3962DF19-B709-4180-A81C-CFA38E2F34CC}" dt="2019-02-06T15:15:31.886" v="1638"/>
        <pc:sldMkLst>
          <pc:docMk/>
          <pc:sldMk cId="946168382" sldId="262"/>
        </pc:sldMkLst>
      </pc:sldChg>
      <pc:sldChg chg="addSp delSp modSp modTransition modAnim">
        <pc:chgData name="Ken Merrihew" userId="bcb7a1e886d99f07" providerId="LiveId" clId="{3962DF19-B709-4180-A81C-CFA38E2F34CC}" dt="2019-02-06T16:58:30.747" v="1657"/>
        <pc:sldMkLst>
          <pc:docMk/>
          <pc:sldMk cId="724116374" sldId="263"/>
        </pc:sldMkLst>
        <pc:spChg chg="mod topLvl">
          <ac:chgData name="Ken Merrihew" userId="bcb7a1e886d99f07" providerId="LiveId" clId="{3962DF19-B709-4180-A81C-CFA38E2F34CC}" dt="2019-02-06T16:57:40.997" v="1649" actId="164"/>
          <ac:spMkLst>
            <pc:docMk/>
            <pc:sldMk cId="724116374" sldId="263"/>
            <ac:spMk id="35" creationId="{D5BEF19E-65EA-4970-9A72-F6E40F8EF3D4}"/>
          </ac:spMkLst>
        </pc:spChg>
        <pc:spChg chg="mod topLvl">
          <ac:chgData name="Ken Merrihew" userId="bcb7a1e886d99f07" providerId="LiveId" clId="{3962DF19-B709-4180-A81C-CFA38E2F34CC}" dt="2019-02-06T16:58:22.136" v="1655" actId="164"/>
          <ac:spMkLst>
            <pc:docMk/>
            <pc:sldMk cId="724116374" sldId="263"/>
            <ac:spMk id="38" creationId="{DD3451F7-C0C5-46F0-BE54-507E57CDDE06}"/>
          </ac:spMkLst>
        </pc:spChg>
        <pc:grpChg chg="add mod">
          <ac:chgData name="Ken Merrihew" userId="bcb7a1e886d99f07" providerId="LiveId" clId="{3962DF19-B709-4180-A81C-CFA38E2F34CC}" dt="2019-02-06T16:57:40.997" v="1649" actId="164"/>
          <ac:grpSpMkLst>
            <pc:docMk/>
            <pc:sldMk cId="724116374" sldId="263"/>
            <ac:grpSpMk id="3" creationId="{30697590-52CA-4CEE-A062-03DA7DD275E1}"/>
          </ac:grpSpMkLst>
        </pc:grpChg>
        <pc:grpChg chg="add mod">
          <ac:chgData name="Ken Merrihew" userId="bcb7a1e886d99f07" providerId="LiveId" clId="{3962DF19-B709-4180-A81C-CFA38E2F34CC}" dt="2019-02-06T16:58:22.136" v="1655" actId="164"/>
          <ac:grpSpMkLst>
            <pc:docMk/>
            <pc:sldMk cId="724116374" sldId="263"/>
            <ac:grpSpMk id="5" creationId="{804E2250-4B3E-4005-B3F8-84F07FB605EB}"/>
          </ac:grpSpMkLst>
        </pc:grpChg>
        <pc:grpChg chg="del mod">
          <ac:chgData name="Ken Merrihew" userId="bcb7a1e886d99f07" providerId="LiveId" clId="{3962DF19-B709-4180-A81C-CFA38E2F34CC}" dt="2019-02-06T16:57:08.841" v="1647" actId="165"/>
          <ac:grpSpMkLst>
            <pc:docMk/>
            <pc:sldMk cId="724116374" sldId="263"/>
            <ac:grpSpMk id="33" creationId="{D100C10F-CCC6-4C9C-8791-A58AEF0B0402}"/>
          </ac:grpSpMkLst>
        </pc:grpChg>
        <pc:grpChg chg="del">
          <ac:chgData name="Ken Merrihew" userId="bcb7a1e886d99f07" providerId="LiveId" clId="{3962DF19-B709-4180-A81C-CFA38E2F34CC}" dt="2019-02-06T16:57:57.713" v="1653" actId="165"/>
          <ac:grpSpMkLst>
            <pc:docMk/>
            <pc:sldMk cId="724116374" sldId="263"/>
            <ac:grpSpMk id="36" creationId="{1C43E491-E276-49DB-9E2E-EDEBC03EC6AD}"/>
          </ac:grpSpMkLst>
        </pc:grpChg>
        <pc:picChg chg="mod topLvl modCrop">
          <ac:chgData name="Ken Merrihew" userId="bcb7a1e886d99f07" providerId="LiveId" clId="{3962DF19-B709-4180-A81C-CFA38E2F34CC}" dt="2019-02-06T16:57:40.997" v="1649" actId="164"/>
          <ac:picMkLst>
            <pc:docMk/>
            <pc:sldMk cId="724116374" sldId="263"/>
            <ac:picMk id="34" creationId="{1F073A18-E449-4BAF-A0B1-E019C050DB40}"/>
          </ac:picMkLst>
        </pc:picChg>
        <pc:picChg chg="mod topLvl modCrop">
          <ac:chgData name="Ken Merrihew" userId="bcb7a1e886d99f07" providerId="LiveId" clId="{3962DF19-B709-4180-A81C-CFA38E2F34CC}" dt="2019-02-06T16:58:22.136" v="1655" actId="164"/>
          <ac:picMkLst>
            <pc:docMk/>
            <pc:sldMk cId="724116374" sldId="263"/>
            <ac:picMk id="37" creationId="{FF355CD4-64F7-45BD-9009-6BD8A1F5A6FC}"/>
          </ac:picMkLst>
        </pc:picChg>
      </pc:sldChg>
      <pc:sldChg chg="modTransition">
        <pc:chgData name="Ken Merrihew" userId="bcb7a1e886d99f07" providerId="LiveId" clId="{3962DF19-B709-4180-A81C-CFA38E2F34CC}" dt="2019-02-06T04:02:45.561" v="220"/>
        <pc:sldMkLst>
          <pc:docMk/>
          <pc:sldMk cId="839947448" sldId="264"/>
        </pc:sldMkLst>
      </pc:sldChg>
      <pc:sldChg chg="modTransition">
        <pc:chgData name="Ken Merrihew" userId="bcb7a1e886d99f07" providerId="LiveId" clId="{3962DF19-B709-4180-A81C-CFA38E2F34CC}" dt="2019-02-06T04:02:45.561" v="220"/>
        <pc:sldMkLst>
          <pc:docMk/>
          <pc:sldMk cId="1053088213" sldId="265"/>
        </pc:sldMkLst>
      </pc:sldChg>
      <pc:sldChg chg="modTransition">
        <pc:chgData name="Ken Merrihew" userId="bcb7a1e886d99f07" providerId="LiveId" clId="{3962DF19-B709-4180-A81C-CFA38E2F34CC}" dt="2019-02-06T04:02:45.561" v="220"/>
        <pc:sldMkLst>
          <pc:docMk/>
          <pc:sldMk cId="1241123614" sldId="266"/>
        </pc:sldMkLst>
      </pc:sldChg>
      <pc:sldChg chg="modTransition">
        <pc:chgData name="Ken Merrihew" userId="bcb7a1e886d99f07" providerId="LiveId" clId="{3962DF19-B709-4180-A81C-CFA38E2F34CC}" dt="2019-02-06T04:02:45.561" v="220"/>
        <pc:sldMkLst>
          <pc:docMk/>
          <pc:sldMk cId="3220329598" sldId="267"/>
        </pc:sldMkLst>
      </pc:sldChg>
      <pc:sldChg chg="modTransition modAnim">
        <pc:chgData name="Ken Merrihew" userId="bcb7a1e886d99f07" providerId="LiveId" clId="{3962DF19-B709-4180-A81C-CFA38E2F34CC}" dt="2019-02-06T04:02:45.561" v="220"/>
        <pc:sldMkLst>
          <pc:docMk/>
          <pc:sldMk cId="1619315503" sldId="268"/>
        </pc:sldMkLst>
      </pc:sldChg>
      <pc:sldChg chg="modTransition">
        <pc:chgData name="Ken Merrihew" userId="bcb7a1e886d99f07" providerId="LiveId" clId="{3962DF19-B709-4180-A81C-CFA38E2F34CC}" dt="2019-02-06T04:02:45.561" v="220"/>
        <pc:sldMkLst>
          <pc:docMk/>
          <pc:sldMk cId="1257456537" sldId="269"/>
        </pc:sldMkLst>
      </pc:sldChg>
      <pc:sldChg chg="delSp modSp add modTransition delAnim">
        <pc:chgData name="Ken Merrihew" userId="bcb7a1e886d99f07" providerId="LiveId" clId="{3962DF19-B709-4180-A81C-CFA38E2F34CC}" dt="2019-02-06T04:02:45.561" v="220"/>
        <pc:sldMkLst>
          <pc:docMk/>
          <pc:sldMk cId="1703483815" sldId="271"/>
        </pc:sldMkLst>
        <pc:spChg chg="mod">
          <ac:chgData name="Ken Merrihew" userId="bcb7a1e886d99f07" providerId="LiveId" clId="{3962DF19-B709-4180-A81C-CFA38E2F34CC}" dt="2019-02-06T04:01:45.201" v="218" actId="207"/>
          <ac:spMkLst>
            <pc:docMk/>
            <pc:sldMk cId="1703483815" sldId="271"/>
            <ac:spMk id="3" creationId="{858D18EB-7A04-4D45-B238-22DD8C1F6428}"/>
          </ac:spMkLst>
        </pc:spChg>
        <pc:spChg chg="mod">
          <ac:chgData name="Ken Merrihew" userId="bcb7a1e886d99f07" providerId="LiveId" clId="{3962DF19-B709-4180-A81C-CFA38E2F34CC}" dt="2019-02-06T04:01:36.662" v="217" actId="255"/>
          <ac:spMkLst>
            <pc:docMk/>
            <pc:sldMk cId="1703483815" sldId="271"/>
            <ac:spMk id="4" creationId="{1CB53087-2903-44FE-9A21-ECF1F8ABAF21}"/>
          </ac:spMkLst>
        </pc:spChg>
        <pc:spChg chg="del">
          <ac:chgData name="Ken Merrihew" userId="bcb7a1e886d99f07" providerId="LiveId" clId="{3962DF19-B709-4180-A81C-CFA38E2F34CC}" dt="2019-02-06T04:01:18.753" v="215" actId="478"/>
          <ac:spMkLst>
            <pc:docMk/>
            <pc:sldMk cId="1703483815" sldId="271"/>
            <ac:spMk id="5" creationId="{0FF19C60-6B0F-40B2-A017-5426A971CC24}"/>
          </ac:spMkLst>
        </pc:spChg>
      </pc:sldChg>
      <pc:sldChg chg="add modTransition">
        <pc:chgData name="Ken Merrihew" userId="bcb7a1e886d99f07" providerId="LiveId" clId="{3962DF19-B709-4180-A81C-CFA38E2F34CC}" dt="2019-02-06T04:02:45.561" v="220"/>
        <pc:sldMkLst>
          <pc:docMk/>
          <pc:sldMk cId="2643109890" sldId="272"/>
        </pc:sldMkLst>
      </pc:sldChg>
      <pc:sldChg chg="addSp delSp modSp add modTransition modAnim">
        <pc:chgData name="Ken Merrihew" userId="bcb7a1e886d99f07" providerId="LiveId" clId="{3962DF19-B709-4180-A81C-CFA38E2F34CC}" dt="2019-02-06T04:02:45.561" v="220"/>
        <pc:sldMkLst>
          <pc:docMk/>
          <pc:sldMk cId="3593237674" sldId="273"/>
        </pc:sldMkLst>
        <pc:spChg chg="add mod">
          <ac:chgData name="Ken Merrihew" userId="bcb7a1e886d99f07" providerId="LiveId" clId="{3962DF19-B709-4180-A81C-CFA38E2F34CC}" dt="2019-02-06T03:47:06.950" v="193" actId="1035"/>
          <ac:spMkLst>
            <pc:docMk/>
            <pc:sldMk cId="3593237674" sldId="273"/>
            <ac:spMk id="3" creationId="{1157325A-C2CD-42D2-86C8-695220974738}"/>
          </ac:spMkLst>
        </pc:spChg>
        <pc:spChg chg="add mod">
          <ac:chgData name="Ken Merrihew" userId="bcb7a1e886d99f07" providerId="LiveId" clId="{3962DF19-B709-4180-A81C-CFA38E2F34CC}" dt="2019-02-06T03:47:21.841" v="202" actId="20577"/>
          <ac:spMkLst>
            <pc:docMk/>
            <pc:sldMk cId="3593237674" sldId="273"/>
            <ac:spMk id="32" creationId="{7F24DB6E-3E09-4316-B39B-AF77DDB11205}"/>
          </ac:spMkLst>
        </pc:spChg>
        <pc:grpChg chg="mod">
          <ac:chgData name="Ken Merrihew" userId="bcb7a1e886d99f07" providerId="LiveId" clId="{3962DF19-B709-4180-A81C-CFA38E2F34CC}" dt="2019-02-06T03:43:53.855" v="156" actId="1036"/>
          <ac:grpSpMkLst>
            <pc:docMk/>
            <pc:sldMk cId="3593237674" sldId="273"/>
            <ac:grpSpMk id="23" creationId="{66EC2481-AC96-4E66-9367-769F8199D504}"/>
          </ac:grpSpMkLst>
        </pc:grpChg>
        <pc:grpChg chg="mod">
          <ac:chgData name="Ken Merrihew" userId="bcb7a1e886d99f07" providerId="LiveId" clId="{3962DF19-B709-4180-A81C-CFA38E2F34CC}" dt="2019-02-06T03:44:24.908" v="161" actId="1035"/>
          <ac:grpSpMkLst>
            <pc:docMk/>
            <pc:sldMk cId="3593237674" sldId="273"/>
            <ac:grpSpMk id="30" creationId="{E771E2C0-4D35-4B39-8B4C-D670658FC165}"/>
          </ac:grpSpMkLst>
        </pc:grpChg>
        <pc:grpChg chg="del">
          <ac:chgData name="Ken Merrihew" userId="bcb7a1e886d99f07" providerId="LiveId" clId="{3962DF19-B709-4180-A81C-CFA38E2F34CC}" dt="2019-02-06T03:30:07.899" v="137" actId="478"/>
          <ac:grpSpMkLst>
            <pc:docMk/>
            <pc:sldMk cId="3593237674" sldId="273"/>
            <ac:grpSpMk id="31" creationId="{6668C0A1-D483-4486-A856-8A017B934926}"/>
          </ac:grpSpMkLst>
        </pc:grpChg>
        <pc:picChg chg="mod">
          <ac:chgData name="Ken Merrihew" userId="bcb7a1e886d99f07" providerId="LiveId" clId="{3962DF19-B709-4180-A81C-CFA38E2F34CC}" dt="2019-02-06T03:44:12.369" v="159" actId="1038"/>
          <ac:picMkLst>
            <pc:docMk/>
            <pc:sldMk cId="3593237674" sldId="273"/>
            <ac:picMk id="17" creationId="{F7B03EC9-8EB6-4E94-A8CE-7F808564E94D}"/>
          </ac:picMkLst>
        </pc:picChg>
        <pc:picChg chg="mod ord">
          <ac:chgData name="Ken Merrihew" userId="bcb7a1e886d99f07" providerId="LiveId" clId="{3962DF19-B709-4180-A81C-CFA38E2F34CC}" dt="2019-02-06T03:55:01.332" v="212" actId="14861"/>
          <ac:picMkLst>
            <pc:docMk/>
            <pc:sldMk cId="3593237674" sldId="273"/>
            <ac:picMk id="1025" creationId="{690B4728-E99E-48E3-BA13-AAD7FE6D41BF}"/>
          </ac:picMkLst>
        </pc:picChg>
      </pc:sldChg>
      <pc:sldChg chg="delSp modSp add modTransition delAnim">
        <pc:chgData name="Ken Merrihew" userId="bcb7a1e886d99f07" providerId="LiveId" clId="{3962DF19-B709-4180-A81C-CFA38E2F34CC}" dt="2019-02-06T04:22:03.005" v="448" actId="207"/>
        <pc:sldMkLst>
          <pc:docMk/>
          <pc:sldMk cId="2904788652" sldId="274"/>
        </pc:sldMkLst>
        <pc:spChg chg="mod">
          <ac:chgData name="Ken Merrihew" userId="bcb7a1e886d99f07" providerId="LiveId" clId="{3962DF19-B709-4180-A81C-CFA38E2F34CC}" dt="2019-02-06T04:22:03.005" v="448" actId="207"/>
          <ac:spMkLst>
            <pc:docMk/>
            <pc:sldMk cId="2904788652" sldId="274"/>
            <ac:spMk id="3" creationId="{858D18EB-7A04-4D45-B238-22DD8C1F6428}"/>
          </ac:spMkLst>
        </pc:spChg>
        <pc:spChg chg="del">
          <ac:chgData name="Ken Merrihew" userId="bcb7a1e886d99f07" providerId="LiveId" clId="{3962DF19-B709-4180-A81C-CFA38E2F34CC}" dt="2019-02-06T04:21:54.403" v="442" actId="478"/>
          <ac:spMkLst>
            <pc:docMk/>
            <pc:sldMk cId="2904788652" sldId="274"/>
            <ac:spMk id="4" creationId="{1CB53087-2903-44FE-9A21-ECF1F8ABAF21}"/>
          </ac:spMkLst>
        </pc:spChg>
        <pc:spChg chg="del">
          <ac:chgData name="Ken Merrihew" userId="bcb7a1e886d99f07" providerId="LiveId" clId="{3962DF19-B709-4180-A81C-CFA38E2F34CC}" dt="2019-02-06T04:21:55.376" v="443" actId="478"/>
          <ac:spMkLst>
            <pc:docMk/>
            <pc:sldMk cId="2904788652" sldId="274"/>
            <ac:spMk id="5" creationId="{0FF19C60-6B0F-40B2-A017-5426A971CC24}"/>
          </ac:spMkLst>
        </pc:spChg>
      </pc:sldChg>
      <pc:sldChg chg="add modTransition">
        <pc:chgData name="Ken Merrihew" userId="bcb7a1e886d99f07" providerId="LiveId" clId="{3962DF19-B709-4180-A81C-CFA38E2F34CC}" dt="2019-02-06T04:02:45.561" v="220"/>
        <pc:sldMkLst>
          <pc:docMk/>
          <pc:sldMk cId="1872967288" sldId="275"/>
        </pc:sldMkLst>
      </pc:sldChg>
      <pc:sldChg chg="addSp delSp modSp add delAnim modAnim">
        <pc:chgData name="Ken Merrihew" userId="bcb7a1e886d99f07" providerId="LiveId" clId="{3962DF19-B709-4180-A81C-CFA38E2F34CC}" dt="2019-02-06T17:01:39.232" v="1661"/>
        <pc:sldMkLst>
          <pc:docMk/>
          <pc:sldMk cId="238304926" sldId="276"/>
        </pc:sldMkLst>
        <pc:spChg chg="mod">
          <ac:chgData name="Ken Merrihew" userId="bcb7a1e886d99f07" providerId="LiveId" clId="{3962DF19-B709-4180-A81C-CFA38E2F34CC}" dt="2019-02-06T04:13:50.553" v="228" actId="207"/>
          <ac:spMkLst>
            <pc:docMk/>
            <pc:sldMk cId="238304926" sldId="276"/>
            <ac:spMk id="3" creationId="{858D18EB-7A04-4D45-B238-22DD8C1F6428}"/>
          </ac:spMkLst>
        </pc:spChg>
        <pc:spChg chg="del">
          <ac:chgData name="Ken Merrihew" userId="bcb7a1e886d99f07" providerId="LiveId" clId="{3962DF19-B709-4180-A81C-CFA38E2F34CC}" dt="2019-02-06T04:08:54.142" v="222" actId="478"/>
          <ac:spMkLst>
            <pc:docMk/>
            <pc:sldMk cId="238304926" sldId="276"/>
            <ac:spMk id="4" creationId="{1CB53087-2903-44FE-9A21-ECF1F8ABAF21}"/>
          </ac:spMkLst>
        </pc:spChg>
        <pc:spChg chg="add mod">
          <ac:chgData name="Ken Merrihew" userId="bcb7a1e886d99f07" providerId="LiveId" clId="{3962DF19-B709-4180-A81C-CFA38E2F34CC}" dt="2019-02-06T04:17:27.437" v="434"/>
          <ac:spMkLst>
            <pc:docMk/>
            <pc:sldMk cId="238304926" sldId="276"/>
            <ac:spMk id="5" creationId="{A2EB5BCF-ACC9-48E2-969A-8C4F8FC71185}"/>
          </ac:spMkLst>
        </pc:spChg>
        <pc:spChg chg="add mod">
          <ac:chgData name="Ken Merrihew" userId="bcb7a1e886d99f07" providerId="LiveId" clId="{3962DF19-B709-4180-A81C-CFA38E2F34CC}" dt="2019-02-06T04:16:27.014" v="430" actId="114"/>
          <ac:spMkLst>
            <pc:docMk/>
            <pc:sldMk cId="238304926" sldId="276"/>
            <ac:spMk id="6" creationId="{255F719F-6E47-48A5-B914-81A5420153CA}"/>
          </ac:spMkLst>
        </pc:spChg>
        <pc:spChg chg="add mod ord">
          <ac:chgData name="Ken Merrihew" userId="bcb7a1e886d99f07" providerId="LiveId" clId="{3962DF19-B709-4180-A81C-CFA38E2F34CC}" dt="2019-02-06T04:16:56.771" v="433" actId="167"/>
          <ac:spMkLst>
            <pc:docMk/>
            <pc:sldMk cId="238304926" sldId="276"/>
            <ac:spMk id="7" creationId="{6D2B6E91-93BA-4F63-97DB-604A469D0BA3}"/>
          </ac:spMkLst>
        </pc:spChg>
      </pc:sldChg>
      <pc:sldChg chg="add">
        <pc:chgData name="Ken Merrihew" userId="bcb7a1e886d99f07" providerId="LiveId" clId="{3962DF19-B709-4180-A81C-CFA38E2F34CC}" dt="2019-02-06T04:08:49.821" v="221"/>
        <pc:sldMkLst>
          <pc:docMk/>
          <pc:sldMk cId="2272360266" sldId="277"/>
        </pc:sldMkLst>
      </pc:sldChg>
      <pc:sldChg chg="addSp delSp modSp add delAnim modAnim">
        <pc:chgData name="Ken Merrihew" userId="bcb7a1e886d99f07" providerId="LiveId" clId="{3962DF19-B709-4180-A81C-CFA38E2F34CC}" dt="2019-02-06T04:25:37.477" v="605"/>
        <pc:sldMkLst>
          <pc:docMk/>
          <pc:sldMk cId="2538840802" sldId="278"/>
        </pc:sldMkLst>
        <pc:spChg chg="mod">
          <ac:chgData name="Ken Merrihew" userId="bcb7a1e886d99f07" providerId="LiveId" clId="{3962DF19-B709-4180-A81C-CFA38E2F34CC}" dt="2019-02-06T04:23:38.471" v="493" actId="2711"/>
          <ac:spMkLst>
            <pc:docMk/>
            <pc:sldMk cId="2538840802" sldId="278"/>
            <ac:spMk id="3" creationId="{858D18EB-7A04-4D45-B238-22DD8C1F6428}"/>
          </ac:spMkLst>
        </pc:spChg>
        <pc:spChg chg="mod">
          <ac:chgData name="Ken Merrihew" userId="bcb7a1e886d99f07" providerId="LiveId" clId="{3962DF19-B709-4180-A81C-CFA38E2F34CC}" dt="2019-02-06T04:24:52.169" v="598" actId="1035"/>
          <ac:spMkLst>
            <pc:docMk/>
            <pc:sldMk cId="2538840802" sldId="278"/>
            <ac:spMk id="4" creationId="{1CB53087-2903-44FE-9A21-ECF1F8ABAF21}"/>
          </ac:spMkLst>
        </pc:spChg>
        <pc:spChg chg="del">
          <ac:chgData name="Ken Merrihew" userId="bcb7a1e886d99f07" providerId="LiveId" clId="{3962DF19-B709-4180-A81C-CFA38E2F34CC}" dt="2019-02-06T04:23:09.014" v="449" actId="478"/>
          <ac:spMkLst>
            <pc:docMk/>
            <pc:sldMk cId="2538840802" sldId="278"/>
            <ac:spMk id="5" creationId="{0FF19C60-6B0F-40B2-A017-5426A971CC24}"/>
          </ac:spMkLst>
        </pc:spChg>
        <pc:spChg chg="add mod">
          <ac:chgData name="Ken Merrihew" userId="bcb7a1e886d99f07" providerId="LiveId" clId="{3962DF19-B709-4180-A81C-CFA38E2F34CC}" dt="2019-02-06T04:24:18.382" v="560" actId="207"/>
          <ac:spMkLst>
            <pc:docMk/>
            <pc:sldMk cId="2538840802" sldId="278"/>
            <ac:spMk id="6" creationId="{2B1CCE0A-067F-4515-A2ED-257545967A31}"/>
          </ac:spMkLst>
        </pc:spChg>
      </pc:sldChg>
      <pc:sldChg chg="addSp delSp modSp add delAnim modAnim">
        <pc:chgData name="Ken Merrihew" userId="bcb7a1e886d99f07" providerId="LiveId" clId="{3962DF19-B709-4180-A81C-CFA38E2F34CC}" dt="2019-02-06T04:37:40.922" v="749" actId="1037"/>
        <pc:sldMkLst>
          <pc:docMk/>
          <pc:sldMk cId="2669904428" sldId="280"/>
        </pc:sldMkLst>
        <pc:spChg chg="del">
          <ac:chgData name="Ken Merrihew" userId="bcb7a1e886d99f07" providerId="LiveId" clId="{3962DF19-B709-4180-A81C-CFA38E2F34CC}" dt="2019-02-06T04:28:20.893" v="607" actId="478"/>
          <ac:spMkLst>
            <pc:docMk/>
            <pc:sldMk cId="2669904428" sldId="280"/>
            <ac:spMk id="3" creationId="{858D18EB-7A04-4D45-B238-22DD8C1F6428}"/>
          </ac:spMkLst>
        </pc:spChg>
        <pc:spChg chg="del">
          <ac:chgData name="Ken Merrihew" userId="bcb7a1e886d99f07" providerId="LiveId" clId="{3962DF19-B709-4180-A81C-CFA38E2F34CC}" dt="2019-02-06T04:28:20.893" v="607" actId="478"/>
          <ac:spMkLst>
            <pc:docMk/>
            <pc:sldMk cId="2669904428" sldId="280"/>
            <ac:spMk id="4" creationId="{1CB53087-2903-44FE-9A21-ECF1F8ABAF21}"/>
          </ac:spMkLst>
        </pc:spChg>
        <pc:spChg chg="del">
          <ac:chgData name="Ken Merrihew" userId="bcb7a1e886d99f07" providerId="LiveId" clId="{3962DF19-B709-4180-A81C-CFA38E2F34CC}" dt="2019-02-06T04:28:20.893" v="607" actId="478"/>
          <ac:spMkLst>
            <pc:docMk/>
            <pc:sldMk cId="2669904428" sldId="280"/>
            <ac:spMk id="6" creationId="{2B1CCE0A-067F-4515-A2ED-257545967A31}"/>
          </ac:spMkLst>
        </pc:spChg>
        <pc:spChg chg="add">
          <ac:chgData name="Ken Merrihew" userId="bcb7a1e886d99f07" providerId="LiveId" clId="{3962DF19-B709-4180-A81C-CFA38E2F34CC}" dt="2019-02-06T04:28:22.081" v="608"/>
          <ac:spMkLst>
            <pc:docMk/>
            <pc:sldMk cId="2669904428" sldId="280"/>
            <ac:spMk id="7" creationId="{A8453549-E24F-4386-B52B-76ADB60FB32A}"/>
          </ac:spMkLst>
        </pc:spChg>
        <pc:spChg chg="add">
          <ac:chgData name="Ken Merrihew" userId="bcb7a1e886d99f07" providerId="LiveId" clId="{3962DF19-B709-4180-A81C-CFA38E2F34CC}" dt="2019-02-06T04:28:22.081" v="608"/>
          <ac:spMkLst>
            <pc:docMk/>
            <pc:sldMk cId="2669904428" sldId="280"/>
            <ac:spMk id="8" creationId="{9699C19C-BD6E-4E59-A831-275CFF6CE69D}"/>
          </ac:spMkLst>
        </pc:spChg>
        <pc:spChg chg="add">
          <ac:chgData name="Ken Merrihew" userId="bcb7a1e886d99f07" providerId="LiveId" clId="{3962DF19-B709-4180-A81C-CFA38E2F34CC}" dt="2019-02-06T04:28:22.081" v="608"/>
          <ac:spMkLst>
            <pc:docMk/>
            <pc:sldMk cId="2669904428" sldId="280"/>
            <ac:spMk id="9" creationId="{08A4C2D7-D00D-489F-895C-A4B6A04908FE}"/>
          </ac:spMkLst>
        </pc:spChg>
        <pc:spChg chg="add">
          <ac:chgData name="Ken Merrihew" userId="bcb7a1e886d99f07" providerId="LiveId" clId="{3962DF19-B709-4180-A81C-CFA38E2F34CC}" dt="2019-02-06T04:28:22.081" v="608"/>
          <ac:spMkLst>
            <pc:docMk/>
            <pc:sldMk cId="2669904428" sldId="280"/>
            <ac:spMk id="13" creationId="{6EC26B50-9AA7-49AE-85D9-EF8FCFDFC8B5}"/>
          </ac:spMkLst>
        </pc:spChg>
        <pc:spChg chg="add mod">
          <ac:chgData name="Ken Merrihew" userId="bcb7a1e886d99f07" providerId="LiveId" clId="{3962DF19-B709-4180-A81C-CFA38E2F34CC}" dt="2019-02-06T04:37:40.922" v="749" actId="1037"/>
          <ac:spMkLst>
            <pc:docMk/>
            <pc:sldMk cId="2669904428" sldId="280"/>
            <ac:spMk id="20" creationId="{B0BE1937-34F8-4950-8B04-B36DCE650D7A}"/>
          </ac:spMkLst>
        </pc:spChg>
        <pc:spChg chg="add mod">
          <ac:chgData name="Ken Merrihew" userId="bcb7a1e886d99f07" providerId="LiveId" clId="{3962DF19-B709-4180-A81C-CFA38E2F34CC}" dt="2019-02-06T04:28:41.135" v="609" actId="403"/>
          <ac:spMkLst>
            <pc:docMk/>
            <pc:sldMk cId="2669904428" sldId="280"/>
            <ac:spMk id="21" creationId="{5885DA04-FE27-49A7-9438-901768E96584}"/>
          </ac:spMkLst>
        </pc:spChg>
        <pc:spChg chg="add mod">
          <ac:chgData name="Ken Merrihew" userId="bcb7a1e886d99f07" providerId="LiveId" clId="{3962DF19-B709-4180-A81C-CFA38E2F34CC}" dt="2019-02-06T04:28:41.135" v="609" actId="403"/>
          <ac:spMkLst>
            <pc:docMk/>
            <pc:sldMk cId="2669904428" sldId="280"/>
            <ac:spMk id="22" creationId="{C5A54180-D00E-4788-9CF7-4E8989798B5A}"/>
          </ac:spMkLst>
        </pc:spChg>
        <pc:spChg chg="add mod">
          <ac:chgData name="Ken Merrihew" userId="bcb7a1e886d99f07" providerId="LiveId" clId="{3962DF19-B709-4180-A81C-CFA38E2F34CC}" dt="2019-02-06T04:28:41.135" v="609" actId="403"/>
          <ac:spMkLst>
            <pc:docMk/>
            <pc:sldMk cId="2669904428" sldId="280"/>
            <ac:spMk id="23" creationId="{17A3268F-2065-4269-B678-FDF63565E00E}"/>
          </ac:spMkLst>
        </pc:spChg>
        <pc:spChg chg="add mod">
          <ac:chgData name="Ken Merrihew" userId="bcb7a1e886d99f07" providerId="LiveId" clId="{3962DF19-B709-4180-A81C-CFA38E2F34CC}" dt="2019-02-06T04:28:41.135" v="609" actId="403"/>
          <ac:spMkLst>
            <pc:docMk/>
            <pc:sldMk cId="2669904428" sldId="280"/>
            <ac:spMk id="24" creationId="{E5FF9201-2EB4-4A92-982C-EE8FA34B286E}"/>
          </ac:spMkLst>
        </pc:spChg>
        <pc:spChg chg="add mod">
          <ac:chgData name="Ken Merrihew" userId="bcb7a1e886d99f07" providerId="LiveId" clId="{3962DF19-B709-4180-A81C-CFA38E2F34CC}" dt="2019-02-06T04:36:56.308" v="726" actId="14100"/>
          <ac:spMkLst>
            <pc:docMk/>
            <pc:sldMk cId="2669904428" sldId="280"/>
            <ac:spMk id="25" creationId="{66562630-2053-4DD2-89F4-262265FDC346}"/>
          </ac:spMkLst>
        </pc:spChg>
        <pc:grpChg chg="add">
          <ac:chgData name="Ken Merrihew" userId="bcb7a1e886d99f07" providerId="LiveId" clId="{3962DF19-B709-4180-A81C-CFA38E2F34CC}" dt="2019-02-06T04:28:22.081" v="608"/>
          <ac:grpSpMkLst>
            <pc:docMk/>
            <pc:sldMk cId="2669904428" sldId="280"/>
            <ac:grpSpMk id="10" creationId="{74690393-2D9C-4CF7-BAC3-03225370DC2D}"/>
          </ac:grpSpMkLst>
        </pc:grpChg>
        <pc:grpChg chg="add">
          <ac:chgData name="Ken Merrihew" userId="bcb7a1e886d99f07" providerId="LiveId" clId="{3962DF19-B709-4180-A81C-CFA38E2F34CC}" dt="2019-02-06T04:28:22.081" v="608"/>
          <ac:grpSpMkLst>
            <pc:docMk/>
            <pc:sldMk cId="2669904428" sldId="280"/>
            <ac:grpSpMk id="14" creationId="{5413391E-8447-4EE9-998F-8AEABEF6212F}"/>
          </ac:grpSpMkLst>
        </pc:grpChg>
      </pc:sldChg>
      <pc:sldChg chg="add">
        <pc:chgData name="Ken Merrihew" userId="bcb7a1e886d99f07" providerId="LiveId" clId="{3962DF19-B709-4180-A81C-CFA38E2F34CC}" dt="2019-02-06T04:28:17.122" v="606"/>
        <pc:sldMkLst>
          <pc:docMk/>
          <pc:sldMk cId="3051979588" sldId="281"/>
        </pc:sldMkLst>
      </pc:sldChg>
      <pc:sldChg chg="modSp add modAnim">
        <pc:chgData name="Ken Merrihew" userId="bcb7a1e886d99f07" providerId="LiveId" clId="{3962DF19-B709-4180-A81C-CFA38E2F34CC}" dt="2019-02-06T04:34:46.983" v="704"/>
        <pc:sldMkLst>
          <pc:docMk/>
          <pc:sldMk cId="1729010974" sldId="282"/>
        </pc:sldMkLst>
        <pc:spChg chg="mod">
          <ac:chgData name="Ken Merrihew" userId="bcb7a1e886d99f07" providerId="LiveId" clId="{3962DF19-B709-4180-A81C-CFA38E2F34CC}" dt="2019-02-06T04:30:42.834" v="658" actId="207"/>
          <ac:spMkLst>
            <pc:docMk/>
            <pc:sldMk cId="1729010974" sldId="282"/>
            <ac:spMk id="3" creationId="{858D18EB-7A04-4D45-B238-22DD8C1F6428}"/>
          </ac:spMkLst>
        </pc:spChg>
        <pc:spChg chg="mod">
          <ac:chgData name="Ken Merrihew" userId="bcb7a1e886d99f07" providerId="LiveId" clId="{3962DF19-B709-4180-A81C-CFA38E2F34CC}" dt="2019-02-06T04:31:05.642" v="682" actId="20577"/>
          <ac:spMkLst>
            <pc:docMk/>
            <pc:sldMk cId="1729010974" sldId="282"/>
            <ac:spMk id="4" creationId="{1CB53087-2903-44FE-9A21-ECF1F8ABAF21}"/>
          </ac:spMkLst>
        </pc:spChg>
        <pc:spChg chg="mod">
          <ac:chgData name="Ken Merrihew" userId="bcb7a1e886d99f07" providerId="LiveId" clId="{3962DF19-B709-4180-A81C-CFA38E2F34CC}" dt="2019-02-06T04:32:24.424" v="702" actId="255"/>
          <ac:spMkLst>
            <pc:docMk/>
            <pc:sldMk cId="1729010974" sldId="282"/>
            <ac:spMk id="6" creationId="{2B1CCE0A-067F-4515-A2ED-257545967A31}"/>
          </ac:spMkLst>
        </pc:spChg>
      </pc:sldChg>
      <pc:sldChg chg="add ord">
        <pc:chgData name="Ken Merrihew" userId="bcb7a1e886d99f07" providerId="LiveId" clId="{3962DF19-B709-4180-A81C-CFA38E2F34CC}" dt="2019-02-06T04:40:44.634" v="753"/>
        <pc:sldMkLst>
          <pc:docMk/>
          <pc:sldMk cId="7781463" sldId="284"/>
        </pc:sldMkLst>
      </pc:sldChg>
      <pc:sldChg chg="delSp modSp add delAnim">
        <pc:chgData name="Ken Merrihew" userId="bcb7a1e886d99f07" providerId="LiveId" clId="{3962DF19-B709-4180-A81C-CFA38E2F34CC}" dt="2019-02-06T15:12:52.563" v="1620"/>
        <pc:sldMkLst>
          <pc:docMk/>
          <pc:sldMk cId="459656287" sldId="285"/>
        </pc:sldMkLst>
        <pc:spChg chg="mod">
          <ac:chgData name="Ken Merrihew" userId="bcb7a1e886d99f07" providerId="LiveId" clId="{3962DF19-B709-4180-A81C-CFA38E2F34CC}" dt="2019-02-06T15:12:52.563" v="1620"/>
          <ac:spMkLst>
            <pc:docMk/>
            <pc:sldMk cId="459656287" sldId="285"/>
            <ac:spMk id="3" creationId="{858D18EB-7A04-4D45-B238-22DD8C1F6428}"/>
          </ac:spMkLst>
        </pc:spChg>
        <pc:spChg chg="del">
          <ac:chgData name="Ken Merrihew" userId="bcb7a1e886d99f07" providerId="LiveId" clId="{3962DF19-B709-4180-A81C-CFA38E2F34CC}" dt="2019-02-06T15:10:56.277" v="1611" actId="478"/>
          <ac:spMkLst>
            <pc:docMk/>
            <pc:sldMk cId="459656287" sldId="285"/>
            <ac:spMk id="4" creationId="{1CB53087-2903-44FE-9A21-ECF1F8ABAF21}"/>
          </ac:spMkLst>
        </pc:spChg>
        <pc:spChg chg="del">
          <ac:chgData name="Ken Merrihew" userId="bcb7a1e886d99f07" providerId="LiveId" clId="{3962DF19-B709-4180-A81C-CFA38E2F34CC}" dt="2019-02-06T15:10:55.410" v="1610" actId="478"/>
          <ac:spMkLst>
            <pc:docMk/>
            <pc:sldMk cId="459656287" sldId="285"/>
            <ac:spMk id="6" creationId="{F6EDEA32-F022-4B40-BD99-7EFC1387A58E}"/>
          </ac:spMkLst>
        </pc:spChg>
        <pc:spChg chg="del">
          <ac:chgData name="Ken Merrihew" userId="bcb7a1e886d99f07" providerId="LiveId" clId="{3962DF19-B709-4180-A81C-CFA38E2F34CC}" dt="2019-02-06T15:10:55.410" v="1610" actId="478"/>
          <ac:spMkLst>
            <pc:docMk/>
            <pc:sldMk cId="459656287" sldId="285"/>
            <ac:spMk id="7" creationId="{8FF64B00-C94E-4A0C-B20C-8A8A81A5A01F}"/>
          </ac:spMkLst>
        </pc:spChg>
      </pc:sldChg>
      <pc:sldChg chg="modSp add modAnim">
        <pc:chgData name="Ken Merrihew" userId="bcb7a1e886d99f07" providerId="LiveId" clId="{3962DF19-B709-4180-A81C-CFA38E2F34CC}" dt="2019-02-06T15:14:43.860" v="1635"/>
        <pc:sldMkLst>
          <pc:docMk/>
          <pc:sldMk cId="2655760763" sldId="286"/>
        </pc:sldMkLst>
        <pc:spChg chg="mod">
          <ac:chgData name="Ken Merrihew" userId="bcb7a1e886d99f07" providerId="LiveId" clId="{3962DF19-B709-4180-A81C-CFA38E2F34CC}" dt="2019-02-06T15:14:16.991" v="1632"/>
          <ac:spMkLst>
            <pc:docMk/>
            <pc:sldMk cId="2655760763" sldId="286"/>
            <ac:spMk id="3" creationId="{858D18EB-7A04-4D45-B238-22DD8C1F6428}"/>
          </ac:spMkLst>
        </pc:spChg>
      </pc:sldChg>
      <pc:sldChg chg="modSp add modAnim">
        <pc:chgData name="Ken Merrihew" userId="bcb7a1e886d99f07" providerId="LiveId" clId="{3962DF19-B709-4180-A81C-CFA38E2F34CC}" dt="2019-02-06T15:14:46.717" v="1636"/>
        <pc:sldMkLst>
          <pc:docMk/>
          <pc:sldMk cId="3880141096" sldId="287"/>
        </pc:sldMkLst>
        <pc:spChg chg="mod">
          <ac:chgData name="Ken Merrihew" userId="bcb7a1e886d99f07" providerId="LiveId" clId="{3962DF19-B709-4180-A81C-CFA38E2F34CC}" dt="2019-02-06T15:14:34.999" v="1634"/>
          <ac:spMkLst>
            <pc:docMk/>
            <pc:sldMk cId="3880141096" sldId="287"/>
            <ac:spMk id="3" creationId="{858D18EB-7A04-4D45-B238-22DD8C1F6428}"/>
          </ac:spMkLst>
        </pc:spChg>
      </pc:sldChg>
      <pc:sldChg chg="add">
        <pc:chgData name="Ken Merrihew" userId="bcb7a1e886d99f07" providerId="LiveId" clId="{3962DF19-B709-4180-A81C-CFA38E2F34CC}" dt="2019-02-06T15:16:40.211" v="1639"/>
        <pc:sldMkLst>
          <pc:docMk/>
          <pc:sldMk cId="3963303202" sldId="288"/>
        </pc:sldMkLst>
      </pc:sldChg>
      <pc:sldChg chg="add">
        <pc:chgData name="Ken Merrihew" userId="bcb7a1e886d99f07" providerId="LiveId" clId="{3962DF19-B709-4180-A81C-CFA38E2F34CC}" dt="2019-02-06T15:16:59.940" v="1642"/>
        <pc:sldMkLst>
          <pc:docMk/>
          <pc:sldMk cId="1278078675" sldId="289"/>
        </pc:sldMkLst>
      </pc:sldChg>
      <pc:sldMasterChg chg="modTransition modSldLayout">
        <pc:chgData name="Ken Merrihew" userId="bcb7a1e886d99f07" providerId="LiveId" clId="{3962DF19-B709-4180-A81C-CFA38E2F34CC}" dt="2019-02-06T04:02:45.561" v="220"/>
        <pc:sldMasterMkLst>
          <pc:docMk/>
          <pc:sldMasterMk cId="1564625364" sldId="2147483660"/>
        </pc:sldMasterMkLst>
        <pc:sldLayoutChg chg="modTransition">
          <pc:chgData name="Ken Merrihew" userId="bcb7a1e886d99f07" providerId="LiveId" clId="{3962DF19-B709-4180-A81C-CFA38E2F34CC}" dt="2019-02-06T04:02:45.561" v="220"/>
          <pc:sldLayoutMkLst>
            <pc:docMk/>
            <pc:sldMasterMk cId="1564625364" sldId="2147483660"/>
            <pc:sldLayoutMk cId="3889125893" sldId="2147483661"/>
          </pc:sldLayoutMkLst>
        </pc:sldLayoutChg>
        <pc:sldLayoutChg chg="modTransition">
          <pc:chgData name="Ken Merrihew" userId="bcb7a1e886d99f07" providerId="LiveId" clId="{3962DF19-B709-4180-A81C-CFA38E2F34CC}" dt="2019-02-06T04:02:45.561" v="220"/>
          <pc:sldLayoutMkLst>
            <pc:docMk/>
            <pc:sldMasterMk cId="1564625364" sldId="2147483660"/>
            <pc:sldLayoutMk cId="2507159350" sldId="2147483662"/>
          </pc:sldLayoutMkLst>
        </pc:sldLayoutChg>
        <pc:sldLayoutChg chg="modTransition">
          <pc:chgData name="Ken Merrihew" userId="bcb7a1e886d99f07" providerId="LiveId" clId="{3962DF19-B709-4180-A81C-CFA38E2F34CC}" dt="2019-02-06T04:02:45.561" v="220"/>
          <pc:sldLayoutMkLst>
            <pc:docMk/>
            <pc:sldMasterMk cId="1564625364" sldId="2147483660"/>
            <pc:sldLayoutMk cId="1282477607" sldId="2147483663"/>
          </pc:sldLayoutMkLst>
        </pc:sldLayoutChg>
        <pc:sldLayoutChg chg="modTransition">
          <pc:chgData name="Ken Merrihew" userId="bcb7a1e886d99f07" providerId="LiveId" clId="{3962DF19-B709-4180-A81C-CFA38E2F34CC}" dt="2019-02-06T04:02:45.561" v="220"/>
          <pc:sldLayoutMkLst>
            <pc:docMk/>
            <pc:sldMasterMk cId="1564625364" sldId="2147483660"/>
            <pc:sldLayoutMk cId="1892231729" sldId="2147483664"/>
          </pc:sldLayoutMkLst>
        </pc:sldLayoutChg>
        <pc:sldLayoutChg chg="modTransition">
          <pc:chgData name="Ken Merrihew" userId="bcb7a1e886d99f07" providerId="LiveId" clId="{3962DF19-B709-4180-A81C-CFA38E2F34CC}" dt="2019-02-06T04:02:45.561" v="220"/>
          <pc:sldLayoutMkLst>
            <pc:docMk/>
            <pc:sldMasterMk cId="1564625364" sldId="2147483660"/>
            <pc:sldLayoutMk cId="4071571042" sldId="2147483665"/>
          </pc:sldLayoutMkLst>
        </pc:sldLayoutChg>
        <pc:sldLayoutChg chg="modTransition">
          <pc:chgData name="Ken Merrihew" userId="bcb7a1e886d99f07" providerId="LiveId" clId="{3962DF19-B709-4180-A81C-CFA38E2F34CC}" dt="2019-02-06T04:02:45.561" v="220"/>
          <pc:sldLayoutMkLst>
            <pc:docMk/>
            <pc:sldMasterMk cId="1564625364" sldId="2147483660"/>
            <pc:sldLayoutMk cId="2371274128" sldId="2147483666"/>
          </pc:sldLayoutMkLst>
        </pc:sldLayoutChg>
        <pc:sldLayoutChg chg="modTransition">
          <pc:chgData name="Ken Merrihew" userId="bcb7a1e886d99f07" providerId="LiveId" clId="{3962DF19-B709-4180-A81C-CFA38E2F34CC}" dt="2019-02-06T04:02:45.561" v="220"/>
          <pc:sldLayoutMkLst>
            <pc:docMk/>
            <pc:sldMasterMk cId="1564625364" sldId="2147483660"/>
            <pc:sldLayoutMk cId="921388605" sldId="2147483667"/>
          </pc:sldLayoutMkLst>
        </pc:sldLayoutChg>
        <pc:sldLayoutChg chg="modTransition">
          <pc:chgData name="Ken Merrihew" userId="bcb7a1e886d99f07" providerId="LiveId" clId="{3962DF19-B709-4180-A81C-CFA38E2F34CC}" dt="2019-02-06T04:02:45.561" v="220"/>
          <pc:sldLayoutMkLst>
            <pc:docMk/>
            <pc:sldMasterMk cId="1564625364" sldId="2147483660"/>
            <pc:sldLayoutMk cId="3408138168" sldId="2147483668"/>
          </pc:sldLayoutMkLst>
        </pc:sldLayoutChg>
        <pc:sldLayoutChg chg="modTransition">
          <pc:chgData name="Ken Merrihew" userId="bcb7a1e886d99f07" providerId="LiveId" clId="{3962DF19-B709-4180-A81C-CFA38E2F34CC}" dt="2019-02-06T04:02:45.561" v="220"/>
          <pc:sldLayoutMkLst>
            <pc:docMk/>
            <pc:sldMasterMk cId="1564625364" sldId="2147483660"/>
            <pc:sldLayoutMk cId="3330919271" sldId="2147483669"/>
          </pc:sldLayoutMkLst>
        </pc:sldLayoutChg>
        <pc:sldLayoutChg chg="modTransition">
          <pc:chgData name="Ken Merrihew" userId="bcb7a1e886d99f07" providerId="LiveId" clId="{3962DF19-B709-4180-A81C-CFA38E2F34CC}" dt="2019-02-06T04:02:45.561" v="220"/>
          <pc:sldLayoutMkLst>
            <pc:docMk/>
            <pc:sldMasterMk cId="1564625364" sldId="2147483660"/>
            <pc:sldLayoutMk cId="2181300013" sldId="2147483670"/>
          </pc:sldLayoutMkLst>
        </pc:sldLayoutChg>
        <pc:sldLayoutChg chg="modTransition">
          <pc:chgData name="Ken Merrihew" userId="bcb7a1e886d99f07" providerId="LiveId" clId="{3962DF19-B709-4180-A81C-CFA38E2F34CC}" dt="2019-02-06T04:02:45.561" v="220"/>
          <pc:sldLayoutMkLst>
            <pc:docMk/>
            <pc:sldMasterMk cId="1564625364" sldId="2147483660"/>
            <pc:sldLayoutMk cId="3923250358" sldId="2147483671"/>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5047E3-DD0E-4D8F-B813-2BA438A4219B}" type="datetimeFigureOut">
              <a:rPr lang="en-US" smtClean="0"/>
              <a:t>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15B89-AB19-4B1F-9328-6AEEC2A003FF}" type="slidenum">
              <a:rPr lang="en-US" smtClean="0"/>
              <a:t>‹#›</a:t>
            </a:fld>
            <a:endParaRPr lang="en-US"/>
          </a:p>
        </p:txBody>
      </p:sp>
    </p:spTree>
    <p:extLst>
      <p:ext uri="{BB962C8B-B14F-4D97-AF65-F5344CB8AC3E}">
        <p14:creationId xmlns:p14="http://schemas.microsoft.com/office/powerpoint/2010/main" val="388912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5047E3-DD0E-4D8F-B813-2BA438A4219B}" type="datetimeFigureOut">
              <a:rPr lang="en-US" smtClean="0"/>
              <a:t>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15B89-AB19-4B1F-9328-6AEEC2A003FF}" type="slidenum">
              <a:rPr lang="en-US" smtClean="0"/>
              <a:t>‹#›</a:t>
            </a:fld>
            <a:endParaRPr lang="en-US"/>
          </a:p>
        </p:txBody>
      </p:sp>
    </p:spTree>
    <p:extLst>
      <p:ext uri="{BB962C8B-B14F-4D97-AF65-F5344CB8AC3E}">
        <p14:creationId xmlns:p14="http://schemas.microsoft.com/office/powerpoint/2010/main" val="218130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5047E3-DD0E-4D8F-B813-2BA438A4219B}" type="datetimeFigureOut">
              <a:rPr lang="en-US" smtClean="0"/>
              <a:t>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15B89-AB19-4B1F-9328-6AEEC2A003FF}" type="slidenum">
              <a:rPr lang="en-US" smtClean="0"/>
              <a:t>‹#›</a:t>
            </a:fld>
            <a:endParaRPr lang="en-US"/>
          </a:p>
        </p:txBody>
      </p:sp>
    </p:spTree>
    <p:extLst>
      <p:ext uri="{BB962C8B-B14F-4D97-AF65-F5344CB8AC3E}">
        <p14:creationId xmlns:p14="http://schemas.microsoft.com/office/powerpoint/2010/main" val="392325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5047E3-DD0E-4D8F-B813-2BA438A4219B}" type="datetimeFigureOut">
              <a:rPr lang="en-US" smtClean="0"/>
              <a:t>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15B89-AB19-4B1F-9328-6AEEC2A003FF}" type="slidenum">
              <a:rPr lang="en-US" smtClean="0"/>
              <a:t>‹#›</a:t>
            </a:fld>
            <a:endParaRPr lang="en-US"/>
          </a:p>
        </p:txBody>
      </p:sp>
    </p:spTree>
    <p:extLst>
      <p:ext uri="{BB962C8B-B14F-4D97-AF65-F5344CB8AC3E}">
        <p14:creationId xmlns:p14="http://schemas.microsoft.com/office/powerpoint/2010/main" val="250715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5047E3-DD0E-4D8F-B813-2BA438A4219B}" type="datetimeFigureOut">
              <a:rPr lang="en-US" smtClean="0"/>
              <a:t>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15B89-AB19-4B1F-9328-6AEEC2A003FF}" type="slidenum">
              <a:rPr lang="en-US" smtClean="0"/>
              <a:t>‹#›</a:t>
            </a:fld>
            <a:endParaRPr lang="en-US"/>
          </a:p>
        </p:txBody>
      </p:sp>
    </p:spTree>
    <p:extLst>
      <p:ext uri="{BB962C8B-B14F-4D97-AF65-F5344CB8AC3E}">
        <p14:creationId xmlns:p14="http://schemas.microsoft.com/office/powerpoint/2010/main" val="128247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5047E3-DD0E-4D8F-B813-2BA438A4219B}" type="datetimeFigureOut">
              <a:rPr lang="en-US" smtClean="0"/>
              <a:t>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15B89-AB19-4B1F-9328-6AEEC2A003FF}" type="slidenum">
              <a:rPr lang="en-US" smtClean="0"/>
              <a:t>‹#›</a:t>
            </a:fld>
            <a:endParaRPr lang="en-US"/>
          </a:p>
        </p:txBody>
      </p:sp>
    </p:spTree>
    <p:extLst>
      <p:ext uri="{BB962C8B-B14F-4D97-AF65-F5344CB8AC3E}">
        <p14:creationId xmlns:p14="http://schemas.microsoft.com/office/powerpoint/2010/main" val="189223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5047E3-DD0E-4D8F-B813-2BA438A4219B}" type="datetimeFigureOut">
              <a:rPr lang="en-US" smtClean="0"/>
              <a:t>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E15B89-AB19-4B1F-9328-6AEEC2A003FF}" type="slidenum">
              <a:rPr lang="en-US" smtClean="0"/>
              <a:t>‹#›</a:t>
            </a:fld>
            <a:endParaRPr lang="en-US"/>
          </a:p>
        </p:txBody>
      </p:sp>
    </p:spTree>
    <p:extLst>
      <p:ext uri="{BB962C8B-B14F-4D97-AF65-F5344CB8AC3E}">
        <p14:creationId xmlns:p14="http://schemas.microsoft.com/office/powerpoint/2010/main" val="407157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5047E3-DD0E-4D8F-B813-2BA438A4219B}" type="datetimeFigureOut">
              <a:rPr lang="en-US" smtClean="0"/>
              <a:t>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E15B89-AB19-4B1F-9328-6AEEC2A003FF}" type="slidenum">
              <a:rPr lang="en-US" smtClean="0"/>
              <a:t>‹#›</a:t>
            </a:fld>
            <a:endParaRPr lang="en-US"/>
          </a:p>
        </p:txBody>
      </p:sp>
    </p:spTree>
    <p:extLst>
      <p:ext uri="{BB962C8B-B14F-4D97-AF65-F5344CB8AC3E}">
        <p14:creationId xmlns:p14="http://schemas.microsoft.com/office/powerpoint/2010/main" val="237127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5047E3-DD0E-4D8F-B813-2BA438A4219B}" type="datetimeFigureOut">
              <a:rPr lang="en-US" smtClean="0"/>
              <a:t>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E15B89-AB19-4B1F-9328-6AEEC2A003FF}" type="slidenum">
              <a:rPr lang="en-US" smtClean="0"/>
              <a:t>‹#›</a:t>
            </a:fld>
            <a:endParaRPr lang="en-US"/>
          </a:p>
        </p:txBody>
      </p:sp>
    </p:spTree>
    <p:extLst>
      <p:ext uri="{BB962C8B-B14F-4D97-AF65-F5344CB8AC3E}">
        <p14:creationId xmlns:p14="http://schemas.microsoft.com/office/powerpoint/2010/main" val="92138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5047E3-DD0E-4D8F-B813-2BA438A4219B}" type="datetimeFigureOut">
              <a:rPr lang="en-US" smtClean="0"/>
              <a:t>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15B89-AB19-4B1F-9328-6AEEC2A003FF}" type="slidenum">
              <a:rPr lang="en-US" smtClean="0"/>
              <a:t>‹#›</a:t>
            </a:fld>
            <a:endParaRPr lang="en-US"/>
          </a:p>
        </p:txBody>
      </p:sp>
    </p:spTree>
    <p:extLst>
      <p:ext uri="{BB962C8B-B14F-4D97-AF65-F5344CB8AC3E}">
        <p14:creationId xmlns:p14="http://schemas.microsoft.com/office/powerpoint/2010/main" val="340813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5047E3-DD0E-4D8F-B813-2BA438A4219B}" type="datetimeFigureOut">
              <a:rPr lang="en-US" smtClean="0"/>
              <a:t>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15B89-AB19-4B1F-9328-6AEEC2A003FF}" type="slidenum">
              <a:rPr lang="en-US" smtClean="0"/>
              <a:t>‹#›</a:t>
            </a:fld>
            <a:endParaRPr lang="en-US"/>
          </a:p>
        </p:txBody>
      </p:sp>
    </p:spTree>
    <p:extLst>
      <p:ext uri="{BB962C8B-B14F-4D97-AF65-F5344CB8AC3E}">
        <p14:creationId xmlns:p14="http://schemas.microsoft.com/office/powerpoint/2010/main" val="333091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047E3-DD0E-4D8F-B813-2BA438A4219B}" type="datetimeFigureOut">
              <a:rPr lang="en-US" smtClean="0"/>
              <a:t>2/9/2019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E15B89-AB19-4B1F-9328-6AEEC2A003FF}" type="slidenum">
              <a:rPr lang="en-US" smtClean="0"/>
              <a:t>‹#›</a:t>
            </a:fld>
            <a:endParaRPr lang="en-US"/>
          </a:p>
        </p:txBody>
      </p:sp>
    </p:spTree>
    <p:extLst>
      <p:ext uri="{BB962C8B-B14F-4D97-AF65-F5344CB8AC3E}">
        <p14:creationId xmlns:p14="http://schemas.microsoft.com/office/powerpoint/2010/main" val="1564625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8.jpg"/><Relationship Id="rId7" Type="http://schemas.openxmlformats.org/officeDocument/2006/relationships/hyperlink" Target="https://commons.wikimedia.org/wiki/File:Plunger,_Saugglocke,_P%C3%B6mpel.svg"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thegreenstudy.com/2013/01/page/2/" TargetMode="Externa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lovenpeace-alwaystogether.blogspot.com/2012/01/albert-einstein-dios-si-existe.html"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15.png"/><Relationship Id="rId7" Type="http://schemas.openxmlformats.org/officeDocument/2006/relationships/hyperlink" Target="http://commons.wikimedia.org/wiki/File:Blue_sphere.svg"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6.png"/><Relationship Id="rId10" Type="http://schemas.microsoft.com/office/2007/relationships/hdphoto" Target="../media/hdphoto4.wdp"/><Relationship Id="rId4" Type="http://schemas.openxmlformats.org/officeDocument/2006/relationships/hyperlink" Target="https://pixabay.com/en/sphere-blue-glossy-3d-round-155819/" TargetMode="External"/><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3742FC-7B6C-4C9E-9605-071CABE408BB}"/>
              </a:ext>
            </a:extLst>
          </p:cNvPr>
          <p:cNvSpPr txBox="1"/>
          <p:nvPr/>
        </p:nvSpPr>
        <p:spPr>
          <a:xfrm>
            <a:off x="5306424" y="2076857"/>
            <a:ext cx="3424150" cy="1107996"/>
          </a:xfrm>
          <a:prstGeom prst="rect">
            <a:avLst/>
          </a:prstGeom>
          <a:noFill/>
        </p:spPr>
        <p:txBody>
          <a:bodyPr wrap="square" rtlCol="0">
            <a:spAutoFit/>
          </a:bodyPr>
          <a:lstStyle/>
          <a:p>
            <a:r>
              <a:rPr lang="en-US" sz="6600" dirty="0">
                <a:solidFill>
                  <a:schemeClr val="bg1"/>
                </a:solidFill>
                <a:latin typeface="Cuivrerie" panose="02000503000000000000" pitchFamily="50" charset="0"/>
              </a:rPr>
              <a:t>1:1-11</a:t>
            </a:r>
          </a:p>
        </p:txBody>
      </p:sp>
    </p:spTree>
    <p:extLst>
      <p:ext uri="{BB962C8B-B14F-4D97-AF65-F5344CB8AC3E}">
        <p14:creationId xmlns:p14="http://schemas.microsoft.com/office/powerpoint/2010/main" val="50118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grpSp>
        <p:nvGrpSpPr>
          <p:cNvPr id="9" name="Group 8">
            <a:extLst>
              <a:ext uri="{FF2B5EF4-FFF2-40B4-BE49-F238E27FC236}">
                <a16:creationId xmlns:a16="http://schemas.microsoft.com/office/drawing/2014/main" id="{EEB18D44-BBA5-4CD6-BF5E-C8CAD0798B11}"/>
              </a:ext>
            </a:extLst>
          </p:cNvPr>
          <p:cNvGrpSpPr/>
          <p:nvPr/>
        </p:nvGrpSpPr>
        <p:grpSpPr>
          <a:xfrm>
            <a:off x="419463" y="3249893"/>
            <a:ext cx="8291399" cy="977964"/>
            <a:chOff x="419464" y="3249893"/>
            <a:chExt cx="8117190" cy="977964"/>
          </a:xfrm>
        </p:grpSpPr>
        <p:sp>
          <p:nvSpPr>
            <p:cNvPr id="10" name="Rectangle 9">
              <a:extLst>
                <a:ext uri="{FF2B5EF4-FFF2-40B4-BE49-F238E27FC236}">
                  <a16:creationId xmlns:a16="http://schemas.microsoft.com/office/drawing/2014/main" id="{5EBE5457-8875-444D-9229-CC7E32DAD6CB}"/>
                </a:ext>
              </a:extLst>
            </p:cNvPr>
            <p:cNvSpPr/>
            <p:nvPr/>
          </p:nvSpPr>
          <p:spPr>
            <a:xfrm>
              <a:off x="419464" y="3249902"/>
              <a:ext cx="1155780" cy="97795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DCDF951-3EF0-4171-BE05-1DC8365F685C}"/>
                </a:ext>
              </a:extLst>
            </p:cNvPr>
            <p:cNvSpPr/>
            <p:nvPr/>
          </p:nvSpPr>
          <p:spPr>
            <a:xfrm>
              <a:off x="1570906" y="3249893"/>
              <a:ext cx="1155780" cy="97795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BFA8B2-7031-4918-9110-B2E77B74C8FC}"/>
                </a:ext>
              </a:extLst>
            </p:cNvPr>
            <p:cNvSpPr/>
            <p:nvPr/>
          </p:nvSpPr>
          <p:spPr>
            <a:xfrm>
              <a:off x="2723485" y="3249893"/>
              <a:ext cx="1184475" cy="97795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885DCE5-2ABD-40DF-A032-39F726F19BCF}"/>
                </a:ext>
              </a:extLst>
            </p:cNvPr>
            <p:cNvSpPr/>
            <p:nvPr/>
          </p:nvSpPr>
          <p:spPr>
            <a:xfrm>
              <a:off x="3902949" y="3249893"/>
              <a:ext cx="1184475" cy="97796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36A9D6B-08E6-4A58-A6F5-476B14AA6B39}"/>
                </a:ext>
              </a:extLst>
            </p:cNvPr>
            <p:cNvSpPr/>
            <p:nvPr/>
          </p:nvSpPr>
          <p:spPr>
            <a:xfrm>
              <a:off x="5078942" y="3249902"/>
              <a:ext cx="1155780" cy="97795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439E27-FB5C-4A96-9913-F1806A0C975A}"/>
                </a:ext>
              </a:extLst>
            </p:cNvPr>
            <p:cNvSpPr/>
            <p:nvPr/>
          </p:nvSpPr>
          <p:spPr>
            <a:xfrm>
              <a:off x="6229946" y="3249893"/>
              <a:ext cx="1155780" cy="97795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16AF72-65B0-4376-A8E4-A72BFEB3B8FD}"/>
                </a:ext>
              </a:extLst>
            </p:cNvPr>
            <p:cNvSpPr/>
            <p:nvPr/>
          </p:nvSpPr>
          <p:spPr>
            <a:xfrm>
              <a:off x="7380874" y="3249893"/>
              <a:ext cx="1155780" cy="97795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7" name="TextBox 16">
            <a:extLst>
              <a:ext uri="{FF2B5EF4-FFF2-40B4-BE49-F238E27FC236}">
                <a16:creationId xmlns:a16="http://schemas.microsoft.com/office/drawing/2014/main" id="{25CC84F4-F84F-4323-A969-A1EC093D8744}"/>
              </a:ext>
            </a:extLst>
          </p:cNvPr>
          <p:cNvSpPr txBox="1"/>
          <p:nvPr/>
        </p:nvSpPr>
        <p:spPr>
          <a:xfrm>
            <a:off x="2296345" y="3508036"/>
            <a:ext cx="979977" cy="461665"/>
          </a:xfrm>
          <a:prstGeom prst="rect">
            <a:avLst/>
          </a:prstGeom>
        </p:spPr>
        <p:txBody>
          <a:bodyPr wrap="square" rtlCol="0">
            <a:spAutoFit/>
          </a:bodyPr>
          <a:lstStyle/>
          <a:p>
            <a:r>
              <a:rPr lang="en-US" sz="2400" b="1" dirty="0"/>
              <a:t>AD 64</a:t>
            </a:r>
          </a:p>
        </p:txBody>
      </p:sp>
      <p:sp>
        <p:nvSpPr>
          <p:cNvPr id="18" name="TextBox 17">
            <a:extLst>
              <a:ext uri="{FF2B5EF4-FFF2-40B4-BE49-F238E27FC236}">
                <a16:creationId xmlns:a16="http://schemas.microsoft.com/office/drawing/2014/main" id="{BAA3D0AD-1150-411E-8A10-73C8CF90B8E9}"/>
              </a:ext>
            </a:extLst>
          </p:cNvPr>
          <p:cNvSpPr txBox="1"/>
          <p:nvPr/>
        </p:nvSpPr>
        <p:spPr>
          <a:xfrm>
            <a:off x="634481" y="1326779"/>
            <a:ext cx="2217907" cy="830997"/>
          </a:xfrm>
          <a:prstGeom prst="rect">
            <a:avLst/>
          </a:prstGeom>
          <a:noFill/>
        </p:spPr>
        <p:txBody>
          <a:bodyPr wrap="square" rtlCol="0">
            <a:spAutoFit/>
          </a:bodyPr>
          <a:lstStyle/>
          <a:p>
            <a:pPr algn="ctr"/>
            <a:r>
              <a:rPr lang="en-US" sz="2400" dirty="0"/>
              <a:t>Great fire of Rome AD 64</a:t>
            </a:r>
          </a:p>
        </p:txBody>
      </p:sp>
      <p:cxnSp>
        <p:nvCxnSpPr>
          <p:cNvPr id="19" name="Straight Arrow Connector 18">
            <a:extLst>
              <a:ext uri="{FF2B5EF4-FFF2-40B4-BE49-F238E27FC236}">
                <a16:creationId xmlns:a16="http://schemas.microsoft.com/office/drawing/2014/main" id="{39EEB233-A8A3-473A-9A04-8EABCE176F1C}"/>
              </a:ext>
            </a:extLst>
          </p:cNvPr>
          <p:cNvCxnSpPr>
            <a:cxnSpLocks/>
            <a:stCxn id="18" idx="2"/>
          </p:cNvCxnSpPr>
          <p:nvPr/>
        </p:nvCxnSpPr>
        <p:spPr>
          <a:xfrm>
            <a:off x="1743435" y="2157776"/>
            <a:ext cx="1603038" cy="999350"/>
          </a:xfrm>
          <a:prstGeom prst="straightConnector1">
            <a:avLst/>
          </a:prstGeom>
          <a:ln w="38100" cap="rnd">
            <a:solidFill>
              <a:schemeClr val="accent4">
                <a:lumMod val="60000"/>
                <a:lumOff val="40000"/>
              </a:schemeClr>
            </a:solidFill>
            <a:tailEnd type="triangle" w="sm"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useBgFill="1">
        <p:nvSpPr>
          <p:cNvPr id="20" name="TextBox 19">
            <a:extLst>
              <a:ext uri="{FF2B5EF4-FFF2-40B4-BE49-F238E27FC236}">
                <a16:creationId xmlns:a16="http://schemas.microsoft.com/office/drawing/2014/main" id="{03237388-2C2F-45CC-BE29-F83EAD42ED02}"/>
              </a:ext>
            </a:extLst>
          </p:cNvPr>
          <p:cNvSpPr txBox="1"/>
          <p:nvPr/>
        </p:nvSpPr>
        <p:spPr>
          <a:xfrm>
            <a:off x="1128504" y="3508037"/>
            <a:ext cx="956236" cy="461665"/>
          </a:xfrm>
          <a:prstGeom prst="rect">
            <a:avLst/>
          </a:prstGeom>
        </p:spPr>
        <p:txBody>
          <a:bodyPr wrap="square" rtlCol="0">
            <a:spAutoFit/>
          </a:bodyPr>
          <a:lstStyle/>
          <a:p>
            <a:r>
              <a:rPr lang="en-US" sz="2400" b="1" dirty="0"/>
              <a:t>AD 63</a:t>
            </a:r>
          </a:p>
        </p:txBody>
      </p:sp>
      <p:sp>
        <p:nvSpPr>
          <p:cNvPr id="21" name="TextBox 20">
            <a:extLst>
              <a:ext uri="{FF2B5EF4-FFF2-40B4-BE49-F238E27FC236}">
                <a16:creationId xmlns:a16="http://schemas.microsoft.com/office/drawing/2014/main" id="{06FB9C21-B40A-404D-BCDE-508351CEDFBA}"/>
              </a:ext>
            </a:extLst>
          </p:cNvPr>
          <p:cNvSpPr txBox="1"/>
          <p:nvPr/>
        </p:nvSpPr>
        <p:spPr>
          <a:xfrm>
            <a:off x="5160677" y="5077622"/>
            <a:ext cx="2051716" cy="830997"/>
          </a:xfrm>
          <a:prstGeom prst="rect">
            <a:avLst/>
          </a:prstGeom>
          <a:noFill/>
        </p:spPr>
        <p:txBody>
          <a:bodyPr wrap="square" rtlCol="0">
            <a:spAutoFit/>
          </a:bodyPr>
          <a:lstStyle/>
          <a:p>
            <a:pPr algn="ctr"/>
            <a:r>
              <a:rPr lang="en-US" sz="2400" dirty="0"/>
              <a:t>2 Peter written c. AD 67</a:t>
            </a:r>
          </a:p>
        </p:txBody>
      </p:sp>
      <p:cxnSp>
        <p:nvCxnSpPr>
          <p:cNvPr id="22" name="Straight Arrow Connector 21">
            <a:extLst>
              <a:ext uri="{FF2B5EF4-FFF2-40B4-BE49-F238E27FC236}">
                <a16:creationId xmlns:a16="http://schemas.microsoft.com/office/drawing/2014/main" id="{BCDF9199-8C11-449E-912B-E4BA59A93F0C}"/>
              </a:ext>
            </a:extLst>
          </p:cNvPr>
          <p:cNvCxnSpPr>
            <a:cxnSpLocks/>
            <a:stCxn id="21" idx="0"/>
          </p:cNvCxnSpPr>
          <p:nvPr/>
        </p:nvCxnSpPr>
        <p:spPr>
          <a:xfrm flipV="1">
            <a:off x="6186535" y="4317437"/>
            <a:ext cx="1002408" cy="760185"/>
          </a:xfrm>
          <a:prstGeom prst="straightConnector1">
            <a:avLst/>
          </a:prstGeom>
          <a:ln w="57150" cap="rnd">
            <a:solidFill>
              <a:schemeClr val="accent4">
                <a:lumMod val="60000"/>
                <a:lumOff val="40000"/>
              </a:schemeClr>
            </a:solidFill>
            <a:tailEnd type="triangle" w="sm"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C2B1416-D4A8-4335-86D2-7AB73F36047B}"/>
              </a:ext>
            </a:extLst>
          </p:cNvPr>
          <p:cNvSpPr txBox="1"/>
          <p:nvPr/>
        </p:nvSpPr>
        <p:spPr>
          <a:xfrm>
            <a:off x="2557438" y="5077622"/>
            <a:ext cx="2051716" cy="830997"/>
          </a:xfrm>
          <a:prstGeom prst="rect">
            <a:avLst/>
          </a:prstGeom>
          <a:noFill/>
        </p:spPr>
        <p:txBody>
          <a:bodyPr wrap="square" rtlCol="0">
            <a:spAutoFit/>
          </a:bodyPr>
          <a:lstStyle/>
          <a:p>
            <a:pPr algn="ctr"/>
            <a:r>
              <a:rPr lang="en-US" sz="2400" dirty="0"/>
              <a:t>1 Peter written c. AD 65-66</a:t>
            </a:r>
          </a:p>
        </p:txBody>
      </p:sp>
      <p:sp>
        <p:nvSpPr>
          <p:cNvPr id="24" name="TextBox 23">
            <a:extLst>
              <a:ext uri="{FF2B5EF4-FFF2-40B4-BE49-F238E27FC236}">
                <a16:creationId xmlns:a16="http://schemas.microsoft.com/office/drawing/2014/main" id="{6E231441-A477-4568-AAF2-FD4A040B592F}"/>
              </a:ext>
            </a:extLst>
          </p:cNvPr>
          <p:cNvSpPr txBox="1"/>
          <p:nvPr/>
        </p:nvSpPr>
        <p:spPr>
          <a:xfrm>
            <a:off x="6222206" y="1332764"/>
            <a:ext cx="2516059" cy="830997"/>
          </a:xfrm>
          <a:prstGeom prst="rect">
            <a:avLst/>
          </a:prstGeom>
          <a:noFill/>
        </p:spPr>
        <p:txBody>
          <a:bodyPr wrap="square" rtlCol="0">
            <a:spAutoFit/>
          </a:bodyPr>
          <a:lstStyle/>
          <a:p>
            <a:pPr algn="ctr"/>
            <a:r>
              <a:rPr lang="en-US" sz="2400" dirty="0"/>
              <a:t>Peter’s martyrdom c. AD 68</a:t>
            </a:r>
          </a:p>
        </p:txBody>
      </p:sp>
      <p:cxnSp>
        <p:nvCxnSpPr>
          <p:cNvPr id="25" name="Straight Arrow Connector 24">
            <a:extLst>
              <a:ext uri="{FF2B5EF4-FFF2-40B4-BE49-F238E27FC236}">
                <a16:creationId xmlns:a16="http://schemas.microsoft.com/office/drawing/2014/main" id="{39D39D7D-7CFE-499F-9EC4-D3ABF4A92EAC}"/>
              </a:ext>
            </a:extLst>
          </p:cNvPr>
          <p:cNvCxnSpPr>
            <a:cxnSpLocks/>
            <a:stCxn id="24" idx="2"/>
          </p:cNvCxnSpPr>
          <p:nvPr/>
        </p:nvCxnSpPr>
        <p:spPr>
          <a:xfrm>
            <a:off x="7480236" y="2163761"/>
            <a:ext cx="413608" cy="1022352"/>
          </a:xfrm>
          <a:prstGeom prst="straightConnector1">
            <a:avLst/>
          </a:prstGeom>
          <a:ln w="57150" cap="rnd">
            <a:solidFill>
              <a:schemeClr val="accent4">
                <a:lumMod val="60000"/>
                <a:lumOff val="40000"/>
              </a:schemeClr>
            </a:solidFill>
            <a:tailEnd type="triangle" w="sm"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7669BA0-8E6A-4AC8-A39B-D48028DC44DE}"/>
              </a:ext>
            </a:extLst>
          </p:cNvPr>
          <p:cNvSpPr/>
          <p:nvPr/>
        </p:nvSpPr>
        <p:spPr>
          <a:xfrm>
            <a:off x="3346473" y="3267740"/>
            <a:ext cx="4747396" cy="967433"/>
          </a:xfrm>
          <a:prstGeom prst="rect">
            <a:avLst/>
          </a:prstGeom>
          <a:blipFill dpi="0" rotWithShape="1">
            <a:blip r:embed="rId4">
              <a:alphaModFix amt="58000"/>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TextBox 26">
            <a:extLst>
              <a:ext uri="{FF2B5EF4-FFF2-40B4-BE49-F238E27FC236}">
                <a16:creationId xmlns:a16="http://schemas.microsoft.com/office/drawing/2014/main" id="{9D81452A-DB60-4111-9242-105F9A778635}"/>
              </a:ext>
            </a:extLst>
          </p:cNvPr>
          <p:cNvSpPr txBox="1"/>
          <p:nvPr/>
        </p:nvSpPr>
        <p:spPr>
          <a:xfrm>
            <a:off x="7043573" y="3503659"/>
            <a:ext cx="956236" cy="461665"/>
          </a:xfrm>
          <a:prstGeom prst="rect">
            <a:avLst/>
          </a:prstGeom>
        </p:spPr>
        <p:txBody>
          <a:bodyPr wrap="square" rtlCol="0">
            <a:spAutoFit/>
          </a:bodyPr>
          <a:lstStyle/>
          <a:p>
            <a:r>
              <a:rPr lang="en-US" sz="2400" b="1" dirty="0"/>
              <a:t>AD 68</a:t>
            </a:r>
          </a:p>
        </p:txBody>
      </p:sp>
      <p:sp useBgFill="1">
        <p:nvSpPr>
          <p:cNvPr id="28" name="TextBox 27">
            <a:extLst>
              <a:ext uri="{FF2B5EF4-FFF2-40B4-BE49-F238E27FC236}">
                <a16:creationId xmlns:a16="http://schemas.microsoft.com/office/drawing/2014/main" id="{37543B05-6402-4A28-BEAE-DD9982D0ECA0}"/>
              </a:ext>
            </a:extLst>
          </p:cNvPr>
          <p:cNvSpPr txBox="1"/>
          <p:nvPr/>
        </p:nvSpPr>
        <p:spPr>
          <a:xfrm>
            <a:off x="3529677" y="3503660"/>
            <a:ext cx="956236" cy="461665"/>
          </a:xfrm>
          <a:prstGeom prst="rect">
            <a:avLst/>
          </a:prstGeom>
        </p:spPr>
        <p:txBody>
          <a:bodyPr wrap="square" rtlCol="0">
            <a:spAutoFit/>
          </a:bodyPr>
          <a:lstStyle/>
          <a:p>
            <a:r>
              <a:rPr lang="en-US" sz="2400" b="1" dirty="0"/>
              <a:t>AD 65</a:t>
            </a:r>
          </a:p>
        </p:txBody>
      </p:sp>
      <p:sp useBgFill="1">
        <p:nvSpPr>
          <p:cNvPr id="29" name="TextBox 28">
            <a:extLst>
              <a:ext uri="{FF2B5EF4-FFF2-40B4-BE49-F238E27FC236}">
                <a16:creationId xmlns:a16="http://schemas.microsoft.com/office/drawing/2014/main" id="{7BF4E111-797D-4D32-890C-BA16F9CA1B99}"/>
              </a:ext>
            </a:extLst>
          </p:cNvPr>
          <p:cNvSpPr txBox="1"/>
          <p:nvPr/>
        </p:nvSpPr>
        <p:spPr>
          <a:xfrm>
            <a:off x="4720773" y="3503659"/>
            <a:ext cx="956236" cy="461665"/>
          </a:xfrm>
          <a:prstGeom prst="rect">
            <a:avLst/>
          </a:prstGeom>
        </p:spPr>
        <p:txBody>
          <a:bodyPr wrap="square" rtlCol="0">
            <a:spAutoFit/>
          </a:bodyPr>
          <a:lstStyle/>
          <a:p>
            <a:r>
              <a:rPr lang="en-US" sz="2400" b="1" dirty="0"/>
              <a:t>AD 66</a:t>
            </a:r>
          </a:p>
        </p:txBody>
      </p:sp>
      <p:sp useBgFill="1">
        <p:nvSpPr>
          <p:cNvPr id="30" name="TextBox 29">
            <a:extLst>
              <a:ext uri="{FF2B5EF4-FFF2-40B4-BE49-F238E27FC236}">
                <a16:creationId xmlns:a16="http://schemas.microsoft.com/office/drawing/2014/main" id="{73B29689-149D-4DB2-A766-8F59BB4A5722}"/>
              </a:ext>
            </a:extLst>
          </p:cNvPr>
          <p:cNvSpPr txBox="1"/>
          <p:nvPr/>
        </p:nvSpPr>
        <p:spPr>
          <a:xfrm>
            <a:off x="5889994" y="3503659"/>
            <a:ext cx="956236" cy="461665"/>
          </a:xfrm>
          <a:prstGeom prst="rect">
            <a:avLst/>
          </a:prstGeom>
        </p:spPr>
        <p:txBody>
          <a:bodyPr wrap="square" rtlCol="0">
            <a:spAutoFit/>
          </a:bodyPr>
          <a:lstStyle/>
          <a:p>
            <a:r>
              <a:rPr lang="en-US" sz="2400" b="1" dirty="0"/>
              <a:t>AD 67</a:t>
            </a:r>
          </a:p>
        </p:txBody>
      </p:sp>
      <p:sp>
        <p:nvSpPr>
          <p:cNvPr id="31" name="TextBox 30">
            <a:extLst>
              <a:ext uri="{FF2B5EF4-FFF2-40B4-BE49-F238E27FC236}">
                <a16:creationId xmlns:a16="http://schemas.microsoft.com/office/drawing/2014/main" id="{88DB811C-13B1-480E-B826-2FE1FD75F351}"/>
              </a:ext>
            </a:extLst>
          </p:cNvPr>
          <p:cNvSpPr txBox="1"/>
          <p:nvPr/>
        </p:nvSpPr>
        <p:spPr>
          <a:xfrm>
            <a:off x="3514728" y="2728919"/>
            <a:ext cx="4108421" cy="461665"/>
          </a:xfrm>
          <a:prstGeom prst="rect">
            <a:avLst/>
          </a:prstGeom>
          <a:noFill/>
        </p:spPr>
        <p:txBody>
          <a:bodyPr wrap="square" rtlCol="0">
            <a:spAutoFit/>
          </a:bodyPr>
          <a:lstStyle/>
          <a:p>
            <a:pPr algn="ctr"/>
            <a:r>
              <a:rPr lang="en-US" sz="2400" dirty="0">
                <a:solidFill>
                  <a:schemeClr val="accent4">
                    <a:lumMod val="60000"/>
                    <a:lumOff val="40000"/>
                  </a:schemeClr>
                </a:solidFill>
              </a:rPr>
              <a:t>1</a:t>
            </a:r>
            <a:r>
              <a:rPr lang="en-US" sz="2400" baseline="30000" dirty="0">
                <a:solidFill>
                  <a:schemeClr val="accent4">
                    <a:lumMod val="60000"/>
                    <a:lumOff val="40000"/>
                  </a:schemeClr>
                </a:solidFill>
              </a:rPr>
              <a:t>st</a:t>
            </a:r>
            <a:r>
              <a:rPr lang="en-US" sz="2400" dirty="0">
                <a:solidFill>
                  <a:schemeClr val="accent4">
                    <a:lumMod val="60000"/>
                    <a:lumOff val="40000"/>
                  </a:schemeClr>
                </a:solidFill>
              </a:rPr>
              <a:t> persecution of Christians</a:t>
            </a:r>
          </a:p>
        </p:txBody>
      </p:sp>
      <p:cxnSp>
        <p:nvCxnSpPr>
          <p:cNvPr id="32" name="Straight Arrow Connector 31">
            <a:extLst>
              <a:ext uri="{FF2B5EF4-FFF2-40B4-BE49-F238E27FC236}">
                <a16:creationId xmlns:a16="http://schemas.microsoft.com/office/drawing/2014/main" id="{C8D57690-E457-4C94-917E-5A15A2D867EF}"/>
              </a:ext>
            </a:extLst>
          </p:cNvPr>
          <p:cNvCxnSpPr>
            <a:cxnSpLocks/>
          </p:cNvCxnSpPr>
          <p:nvPr/>
        </p:nvCxnSpPr>
        <p:spPr>
          <a:xfrm flipV="1">
            <a:off x="3617581" y="4317436"/>
            <a:ext cx="1002408" cy="760185"/>
          </a:xfrm>
          <a:prstGeom prst="straightConnector1">
            <a:avLst/>
          </a:prstGeom>
          <a:ln w="57150" cap="rnd">
            <a:solidFill>
              <a:schemeClr val="accent4">
                <a:lumMod val="60000"/>
                <a:lumOff val="40000"/>
              </a:schemeClr>
            </a:solidFill>
            <a:tailEnd type="triangle" w="sm"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98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par>
                          <p:cTn id="48" fill="hold">
                            <p:stCondLst>
                              <p:cond delay="500"/>
                            </p:stCondLst>
                            <p:childTnLst>
                              <p:par>
                                <p:cTn id="49" presetID="22" presetClass="entr" presetSubtype="4"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par>
                          <p:cTn id="57" fill="hold">
                            <p:stCondLst>
                              <p:cond delay="500"/>
                            </p:stCondLst>
                            <p:childTnLst>
                              <p:par>
                                <p:cTn id="58" presetID="22" presetClass="entr" presetSubtype="4" fill="hold"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down)">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par>
                          <p:cTn id="66" fill="hold">
                            <p:stCondLst>
                              <p:cond delay="500"/>
                            </p:stCondLst>
                            <p:childTnLst>
                              <p:par>
                                <p:cTn id="67" presetID="22" presetClass="entr" presetSubtype="1"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up)">
                                      <p:cBhvr>
                                        <p:cTn id="6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0" grpId="0" animBg="1"/>
      <p:bldP spid="21" grpId="0"/>
      <p:bldP spid="23" grpId="0"/>
      <p:bldP spid="24" grpId="0"/>
      <p:bldP spid="26" grpId="0" animBg="1"/>
      <p:bldP spid="27" grpId="0" animBg="1"/>
      <p:bldP spid="28" grpId="0" animBg="1"/>
      <p:bldP spid="29" grpId="0" animBg="1"/>
      <p:bldP spid="30" grpId="0" animBg="1"/>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grpSp>
        <p:nvGrpSpPr>
          <p:cNvPr id="3" name="Group 2">
            <a:extLst>
              <a:ext uri="{FF2B5EF4-FFF2-40B4-BE49-F238E27FC236}">
                <a16:creationId xmlns:a16="http://schemas.microsoft.com/office/drawing/2014/main" id="{30697590-52CA-4CEE-A062-03DA7DD275E1}"/>
              </a:ext>
            </a:extLst>
          </p:cNvPr>
          <p:cNvGrpSpPr/>
          <p:nvPr/>
        </p:nvGrpSpPr>
        <p:grpSpPr>
          <a:xfrm>
            <a:off x="700545" y="1775356"/>
            <a:ext cx="3436063" cy="1828800"/>
            <a:chOff x="700545" y="1775356"/>
            <a:chExt cx="3436063" cy="1828800"/>
          </a:xfrm>
        </p:grpSpPr>
        <p:pic>
          <p:nvPicPr>
            <p:cNvPr id="34" name="Picture 33" descr="A picture containing sitting, indoor&#10;&#10;Description generated with high confidence">
              <a:extLst>
                <a:ext uri="{FF2B5EF4-FFF2-40B4-BE49-F238E27FC236}">
                  <a16:creationId xmlns:a16="http://schemas.microsoft.com/office/drawing/2014/main" id="{1F073A18-E449-4BAF-A0B1-E019C050DB40}"/>
                </a:ext>
              </a:extLst>
            </p:cNvPr>
            <p:cNvPicPr>
              <a:picLocks noChangeAspect="1"/>
            </p:cNvPicPr>
            <p:nvPr/>
          </p:nvPicPr>
          <p:blipFill rotWithShape="1">
            <a:blip r:embed="rId3">
              <a:extLst>
                <a:ext uri="{28A0092B-C50C-407E-A947-70E740481C1C}">
                  <a14:useLocalDpi xmlns:a14="http://schemas.microsoft.com/office/drawing/2010/main" val="0"/>
                </a:ext>
              </a:extLst>
            </a:blip>
            <a:srcRect r="2121"/>
            <a:stretch/>
          </p:blipFill>
          <p:spPr>
            <a:xfrm rot="21287725">
              <a:off x="700545" y="1775356"/>
              <a:ext cx="3436063" cy="1828800"/>
            </a:xfrm>
            <a:prstGeom prst="rect">
              <a:avLst/>
            </a:prstGeom>
          </p:spPr>
        </p:pic>
        <p:sp>
          <p:nvSpPr>
            <p:cNvPr id="35" name="TextBox 34">
              <a:extLst>
                <a:ext uri="{FF2B5EF4-FFF2-40B4-BE49-F238E27FC236}">
                  <a16:creationId xmlns:a16="http://schemas.microsoft.com/office/drawing/2014/main" id="{D5BEF19E-65EA-4970-9A72-F6E40F8EF3D4}"/>
                </a:ext>
              </a:extLst>
            </p:cNvPr>
            <p:cNvSpPr txBox="1"/>
            <p:nvPr/>
          </p:nvSpPr>
          <p:spPr>
            <a:xfrm rot="21287725">
              <a:off x="1161594" y="2464567"/>
              <a:ext cx="2442098" cy="523220"/>
            </a:xfrm>
            <a:prstGeom prst="rect">
              <a:avLst/>
            </a:prstGeom>
            <a:noFill/>
          </p:spPr>
          <p:txBody>
            <a:bodyPr wrap="square" rtlCol="0">
              <a:spAutoFit/>
            </a:bodyPr>
            <a:lstStyle/>
            <a:p>
              <a:pPr algn="ctr"/>
              <a:r>
                <a:rPr lang="en-US" sz="2800" dirty="0">
                  <a:solidFill>
                    <a:schemeClr val="bg2">
                      <a:lumMod val="10000"/>
                    </a:schemeClr>
                  </a:solidFill>
                  <a:latin typeface="Castellar" panose="020A0402060406010301" pitchFamily="18" charset="0"/>
                </a:rPr>
                <a:t>1 Peter</a:t>
              </a:r>
            </a:p>
          </p:txBody>
        </p:sp>
      </p:grpSp>
      <p:grpSp>
        <p:nvGrpSpPr>
          <p:cNvPr id="5" name="Group 4">
            <a:extLst>
              <a:ext uri="{FF2B5EF4-FFF2-40B4-BE49-F238E27FC236}">
                <a16:creationId xmlns:a16="http://schemas.microsoft.com/office/drawing/2014/main" id="{804E2250-4B3E-4005-B3F8-84F07FB605EB}"/>
              </a:ext>
            </a:extLst>
          </p:cNvPr>
          <p:cNvGrpSpPr/>
          <p:nvPr/>
        </p:nvGrpSpPr>
        <p:grpSpPr>
          <a:xfrm>
            <a:off x="4882926" y="4031920"/>
            <a:ext cx="3411041" cy="1828800"/>
            <a:chOff x="4882926" y="4031920"/>
            <a:chExt cx="3411041" cy="1828800"/>
          </a:xfrm>
        </p:grpSpPr>
        <p:pic>
          <p:nvPicPr>
            <p:cNvPr id="37" name="Picture 36" descr="A picture containing sitting, indoor&#10;&#10;Description generated with high confidence">
              <a:extLst>
                <a:ext uri="{FF2B5EF4-FFF2-40B4-BE49-F238E27FC236}">
                  <a16:creationId xmlns:a16="http://schemas.microsoft.com/office/drawing/2014/main" id="{FF355CD4-64F7-45BD-9009-6BD8A1F5A6FC}"/>
                </a:ext>
              </a:extLst>
            </p:cNvPr>
            <p:cNvPicPr>
              <a:picLocks noChangeAspect="1"/>
            </p:cNvPicPr>
            <p:nvPr/>
          </p:nvPicPr>
          <p:blipFill rotWithShape="1">
            <a:blip r:embed="rId3">
              <a:extLst>
                <a:ext uri="{28A0092B-C50C-407E-A947-70E740481C1C}">
                  <a14:useLocalDpi xmlns:a14="http://schemas.microsoft.com/office/drawing/2010/main" val="0"/>
                </a:ext>
              </a:extLst>
            </a:blip>
            <a:srcRect r="2686"/>
            <a:stretch/>
          </p:blipFill>
          <p:spPr>
            <a:xfrm rot="21287725">
              <a:off x="4882926" y="4031920"/>
              <a:ext cx="3411041" cy="1828800"/>
            </a:xfrm>
            <a:prstGeom prst="rect">
              <a:avLst/>
            </a:prstGeom>
          </p:spPr>
        </p:pic>
        <p:sp>
          <p:nvSpPr>
            <p:cNvPr id="38" name="TextBox 37">
              <a:extLst>
                <a:ext uri="{FF2B5EF4-FFF2-40B4-BE49-F238E27FC236}">
                  <a16:creationId xmlns:a16="http://schemas.microsoft.com/office/drawing/2014/main" id="{DD3451F7-C0C5-46F0-BE54-507E57CDDE06}"/>
                </a:ext>
              </a:extLst>
            </p:cNvPr>
            <p:cNvSpPr txBox="1"/>
            <p:nvPr/>
          </p:nvSpPr>
          <p:spPr>
            <a:xfrm rot="21287725">
              <a:off x="5266883" y="4716770"/>
              <a:ext cx="2667000" cy="523220"/>
            </a:xfrm>
            <a:prstGeom prst="rect">
              <a:avLst/>
            </a:prstGeom>
            <a:noFill/>
          </p:spPr>
          <p:txBody>
            <a:bodyPr wrap="square" rtlCol="0">
              <a:spAutoFit/>
            </a:bodyPr>
            <a:lstStyle/>
            <a:p>
              <a:pPr algn="ctr"/>
              <a:r>
                <a:rPr lang="en-US" sz="2800" dirty="0">
                  <a:solidFill>
                    <a:schemeClr val="bg2">
                      <a:lumMod val="10000"/>
                    </a:schemeClr>
                  </a:solidFill>
                  <a:latin typeface="Castellar" panose="020A0402060406010301" pitchFamily="18" charset="0"/>
                </a:rPr>
                <a:t>2 peter</a:t>
              </a:r>
            </a:p>
          </p:txBody>
        </p:sp>
      </p:grpSp>
      <p:sp>
        <p:nvSpPr>
          <p:cNvPr id="4" name="TextBox 3">
            <a:extLst>
              <a:ext uri="{FF2B5EF4-FFF2-40B4-BE49-F238E27FC236}">
                <a16:creationId xmlns:a16="http://schemas.microsoft.com/office/drawing/2014/main" id="{F6D3C1F1-1CE6-426E-97C7-361A153FB32E}"/>
              </a:ext>
            </a:extLst>
          </p:cNvPr>
          <p:cNvSpPr txBox="1"/>
          <p:nvPr/>
        </p:nvSpPr>
        <p:spPr>
          <a:xfrm>
            <a:off x="3663077" y="1927358"/>
            <a:ext cx="4183243" cy="1077218"/>
          </a:xfrm>
          <a:prstGeom prst="rect">
            <a:avLst/>
          </a:prstGeom>
          <a:noFill/>
        </p:spPr>
        <p:txBody>
          <a:bodyPr wrap="square" rtlCol="0">
            <a:spAutoFit/>
          </a:bodyPr>
          <a:lstStyle/>
          <a:p>
            <a:pPr algn="l"/>
            <a:r>
              <a:rPr lang="en-US" sz="3200" dirty="0">
                <a:solidFill>
                  <a:schemeClr val="bg1"/>
                </a:solidFill>
              </a:rPr>
              <a:t>External issues: tribulation; persecution</a:t>
            </a:r>
          </a:p>
        </p:txBody>
      </p:sp>
      <p:sp>
        <p:nvSpPr>
          <p:cNvPr id="39" name="TextBox 38">
            <a:extLst>
              <a:ext uri="{FF2B5EF4-FFF2-40B4-BE49-F238E27FC236}">
                <a16:creationId xmlns:a16="http://schemas.microsoft.com/office/drawing/2014/main" id="{52BED000-BDE7-4E4A-8C07-E04AA046DD66}"/>
              </a:ext>
            </a:extLst>
          </p:cNvPr>
          <p:cNvSpPr txBox="1"/>
          <p:nvPr/>
        </p:nvSpPr>
        <p:spPr>
          <a:xfrm>
            <a:off x="1686438" y="4614891"/>
            <a:ext cx="3629311" cy="1077218"/>
          </a:xfrm>
          <a:prstGeom prst="rect">
            <a:avLst/>
          </a:prstGeom>
          <a:noFill/>
        </p:spPr>
        <p:txBody>
          <a:bodyPr wrap="square" rtlCol="0">
            <a:spAutoFit/>
          </a:bodyPr>
          <a:lstStyle/>
          <a:p>
            <a:pPr algn="r"/>
            <a:r>
              <a:rPr lang="en-US" sz="3200" dirty="0">
                <a:solidFill>
                  <a:schemeClr val="bg1"/>
                </a:solidFill>
              </a:rPr>
              <a:t>Internal issues: false teaching; doctrine</a:t>
            </a:r>
          </a:p>
        </p:txBody>
      </p:sp>
    </p:spTree>
    <p:extLst>
      <p:ext uri="{BB962C8B-B14F-4D97-AF65-F5344CB8AC3E}">
        <p14:creationId xmlns:p14="http://schemas.microsoft.com/office/powerpoint/2010/main" val="72411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8244191" cy="584775"/>
          </a:xfrm>
          <a:prstGeom prst="rect">
            <a:avLst/>
          </a:prstGeom>
          <a:noFill/>
        </p:spPr>
        <p:txBody>
          <a:bodyPr wrap="square" rtlCol="0">
            <a:spAutoFit/>
          </a:bodyPr>
          <a:lstStyle/>
          <a:p>
            <a:r>
              <a:rPr lang="en-US" sz="3200" dirty="0"/>
              <a:t>Gnosticism ~ from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ginoskō</a:t>
            </a:r>
            <a:r>
              <a:rPr lang="en-US" sz="3200" dirty="0"/>
              <a:t> – </a:t>
            </a:r>
            <a:r>
              <a:rPr lang="en-US" sz="3200" i="1" dirty="0"/>
              <a:t>to know</a:t>
            </a:r>
            <a:endParaRPr lang="en-US" sz="7200" dirty="0">
              <a:solidFill>
                <a:schemeClr val="bg1"/>
              </a:solidFill>
            </a:endParaRPr>
          </a:p>
        </p:txBody>
      </p:sp>
      <p:sp>
        <p:nvSpPr>
          <p:cNvPr id="4" name="TextBox 3">
            <a:extLst>
              <a:ext uri="{FF2B5EF4-FFF2-40B4-BE49-F238E27FC236}">
                <a16:creationId xmlns:a16="http://schemas.microsoft.com/office/drawing/2014/main" id="{1CB53087-2903-44FE-9A21-ECF1F8ABAF21}"/>
              </a:ext>
            </a:extLst>
          </p:cNvPr>
          <p:cNvSpPr txBox="1"/>
          <p:nvPr/>
        </p:nvSpPr>
        <p:spPr>
          <a:xfrm>
            <a:off x="734438" y="1877438"/>
            <a:ext cx="7850222" cy="1077218"/>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 </a:t>
            </a:r>
            <a:r>
              <a:rPr lang="en-US" sz="3200" dirty="0"/>
              <a:t>Platonic philosophy, pagan mythologies and New Testament allegorizing</a:t>
            </a:r>
          </a:p>
        </p:txBody>
      </p:sp>
      <p:sp>
        <p:nvSpPr>
          <p:cNvPr id="6" name="TextBox 5">
            <a:extLst>
              <a:ext uri="{FF2B5EF4-FFF2-40B4-BE49-F238E27FC236}">
                <a16:creationId xmlns:a16="http://schemas.microsoft.com/office/drawing/2014/main" id="{F6EDEA32-F022-4B40-BD99-7EFC1387A58E}"/>
              </a:ext>
            </a:extLst>
          </p:cNvPr>
          <p:cNvSpPr txBox="1"/>
          <p:nvPr/>
        </p:nvSpPr>
        <p:spPr>
          <a:xfrm>
            <a:off x="739195" y="2876971"/>
            <a:ext cx="7850222"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 </a:t>
            </a:r>
            <a:r>
              <a:rPr lang="en-US" sz="3200" dirty="0"/>
              <a:t>Physical creation was inherently evil</a:t>
            </a:r>
          </a:p>
        </p:txBody>
      </p:sp>
      <p:sp>
        <p:nvSpPr>
          <p:cNvPr id="7" name="TextBox 6">
            <a:extLst>
              <a:ext uri="{FF2B5EF4-FFF2-40B4-BE49-F238E27FC236}">
                <a16:creationId xmlns:a16="http://schemas.microsoft.com/office/drawing/2014/main" id="{8FF64B00-C94E-4A0C-B20C-8A8A81A5A01F}"/>
              </a:ext>
            </a:extLst>
          </p:cNvPr>
          <p:cNvSpPr txBox="1"/>
          <p:nvPr/>
        </p:nvSpPr>
        <p:spPr>
          <a:xfrm>
            <a:off x="743952" y="3400852"/>
            <a:ext cx="7850222"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 </a:t>
            </a:r>
            <a:r>
              <a:rPr lang="en-US" sz="3200" dirty="0"/>
              <a:t>Biblical God was considered inferior</a:t>
            </a:r>
          </a:p>
        </p:txBody>
      </p:sp>
      <p:sp>
        <p:nvSpPr>
          <p:cNvPr id="9" name="TextBox 8">
            <a:extLst>
              <a:ext uri="{FF2B5EF4-FFF2-40B4-BE49-F238E27FC236}">
                <a16:creationId xmlns:a16="http://schemas.microsoft.com/office/drawing/2014/main" id="{223D669A-7DCF-49F2-A83A-1534558B4C8A}"/>
              </a:ext>
            </a:extLst>
          </p:cNvPr>
          <p:cNvSpPr txBox="1"/>
          <p:nvPr/>
        </p:nvSpPr>
        <p:spPr>
          <a:xfrm>
            <a:off x="743047" y="3920113"/>
            <a:ext cx="7850222" cy="1569660"/>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 </a:t>
            </a:r>
            <a:r>
              <a:rPr lang="en-US" sz="3200" dirty="0"/>
              <a:t>Gnostic “savior” brought “knowledge” and “enlightenment” to free men from enslavement to material world</a:t>
            </a:r>
          </a:p>
        </p:txBody>
      </p:sp>
    </p:spTree>
    <p:extLst>
      <p:ext uri="{BB962C8B-B14F-4D97-AF65-F5344CB8AC3E}">
        <p14:creationId xmlns:p14="http://schemas.microsoft.com/office/powerpoint/2010/main" val="110790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Tree>
    <p:extLst>
      <p:ext uri="{BB962C8B-B14F-4D97-AF65-F5344CB8AC3E}">
        <p14:creationId xmlns:p14="http://schemas.microsoft.com/office/powerpoint/2010/main" val="396330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16" name="TextBox 15">
            <a:extLst>
              <a:ext uri="{FF2B5EF4-FFF2-40B4-BE49-F238E27FC236}">
                <a16:creationId xmlns:a16="http://schemas.microsoft.com/office/drawing/2014/main" id="{2C2E9701-C8B4-4E43-8759-EBD350008871}"/>
              </a:ext>
            </a:extLst>
          </p:cNvPr>
          <p:cNvSpPr txBox="1"/>
          <p:nvPr/>
        </p:nvSpPr>
        <p:spPr>
          <a:xfrm>
            <a:off x="442609" y="1357009"/>
            <a:ext cx="8244191" cy="3539430"/>
          </a:xfrm>
          <a:prstGeom prst="rect">
            <a:avLst/>
          </a:prstGeom>
          <a:noFill/>
        </p:spPr>
        <p:txBody>
          <a:bodyPr wrap="square" rtlCol="0">
            <a:spAutoFit/>
          </a:bodyPr>
          <a:lstStyle/>
          <a:p>
            <a:r>
              <a:rPr lang="en-US" sz="3200" dirty="0"/>
              <a:t>Lev. 21:5-6 ~ </a:t>
            </a:r>
            <a:r>
              <a:rPr lang="en-US" sz="3200" baseline="30000" dirty="0"/>
              <a:t>5</a:t>
            </a:r>
            <a:r>
              <a:rPr lang="en-US" sz="3200" dirty="0"/>
              <a:t> </a:t>
            </a:r>
            <a:r>
              <a:rPr lang="en-US" sz="3200" dirty="0">
                <a:solidFill>
                  <a:schemeClr val="accent4">
                    <a:lumMod val="60000"/>
                    <a:lumOff val="40000"/>
                  </a:schemeClr>
                </a:solidFill>
              </a:rPr>
              <a:t>But if the servant plainly says, “I love my master, my wife, and my children; I will not go out free,”</a:t>
            </a:r>
            <a:r>
              <a:rPr lang="en-US" sz="3200" dirty="0"/>
              <a:t> </a:t>
            </a:r>
            <a:r>
              <a:rPr lang="en-US" sz="3200" baseline="30000" dirty="0"/>
              <a:t>6</a:t>
            </a:r>
            <a:r>
              <a:rPr lang="en-US" sz="3200" dirty="0"/>
              <a:t> </a:t>
            </a:r>
            <a:r>
              <a:rPr lang="en-US" sz="3200" dirty="0">
                <a:solidFill>
                  <a:schemeClr val="accent4">
                    <a:lumMod val="60000"/>
                    <a:lumOff val="40000"/>
                  </a:schemeClr>
                </a:solidFill>
              </a:rPr>
              <a:t>then his master shall bring him to the judges. He shall also bring him to the door, or to the doorpost, and his master shall pierce his ear with an awl; and he shall serve him forever.</a:t>
            </a:r>
          </a:p>
        </p:txBody>
      </p:sp>
    </p:spTree>
    <p:extLst>
      <p:ext uri="{BB962C8B-B14F-4D97-AF65-F5344CB8AC3E}">
        <p14:creationId xmlns:p14="http://schemas.microsoft.com/office/powerpoint/2010/main" val="162576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7" name="Straight Arrow Connector 26">
            <a:extLst>
              <a:ext uri="{FF2B5EF4-FFF2-40B4-BE49-F238E27FC236}">
                <a16:creationId xmlns:a16="http://schemas.microsoft.com/office/drawing/2014/main" id="{C4A9F326-EB15-4860-A779-8B9730E5C80F}"/>
              </a:ext>
            </a:extLst>
          </p:cNvPr>
          <p:cNvCxnSpPr>
            <a:cxnSpLocks/>
          </p:cNvCxnSpPr>
          <p:nvPr/>
        </p:nvCxnSpPr>
        <p:spPr>
          <a:xfrm rot="10800000" flipH="1">
            <a:off x="5630694" y="4589833"/>
            <a:ext cx="773351" cy="0"/>
          </a:xfrm>
          <a:prstGeom prst="straightConnector1">
            <a:avLst/>
          </a:prstGeom>
          <a:ln w="57150" cap="rnd">
            <a:solidFill>
              <a:schemeClr val="accent4">
                <a:lumMod val="60000"/>
                <a:lumOff val="40000"/>
              </a:schemeClr>
            </a:solidFill>
            <a:tailEnd type="stealth" w="lg" len="sm"/>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3" name="TextBox 2">
            <a:extLst>
              <a:ext uri="{FF2B5EF4-FFF2-40B4-BE49-F238E27FC236}">
                <a16:creationId xmlns:a16="http://schemas.microsoft.com/office/drawing/2014/main" id="{858D18EB-7A04-4D45-B238-22DD8C1F6428}"/>
              </a:ext>
            </a:extLst>
          </p:cNvPr>
          <p:cNvSpPr txBox="1"/>
          <p:nvPr/>
        </p:nvSpPr>
        <p:spPr>
          <a:xfrm>
            <a:off x="6415920" y="4035754"/>
            <a:ext cx="1721266" cy="1015663"/>
          </a:xfrm>
          <a:prstGeom prst="rect">
            <a:avLst/>
          </a:prstGeom>
          <a:noFill/>
        </p:spPr>
        <p:txBody>
          <a:bodyPr wrap="square" rtlCol="0">
            <a:spAutoFit/>
          </a:bodyPr>
          <a:lstStyle/>
          <a:p>
            <a:pPr algn="ctr"/>
            <a:r>
              <a:rPr lang="en-US" sz="2000" i="1" dirty="0" err="1">
                <a:solidFill>
                  <a:schemeClr val="accent4">
                    <a:lumMod val="60000"/>
                    <a:lumOff val="40000"/>
                  </a:schemeClr>
                </a:solidFill>
                <a:latin typeface="Times New Roman" panose="02020603050405020304" pitchFamily="18" charset="0"/>
                <a:cs typeface="Times New Roman" panose="02020603050405020304" pitchFamily="18" charset="0"/>
              </a:rPr>
              <a:t>diakonos</a:t>
            </a:r>
            <a:r>
              <a:rPr lang="en-US" sz="2000" i="1" dirty="0">
                <a:solidFill>
                  <a:schemeClr val="accent4">
                    <a:lumMod val="60000"/>
                    <a:lumOff val="40000"/>
                  </a:schemeClr>
                </a:solidFill>
                <a:latin typeface="Times New Roman" panose="02020603050405020304" pitchFamily="18" charset="0"/>
                <a:cs typeface="Times New Roman" panose="02020603050405020304" pitchFamily="18" charset="0"/>
              </a:rPr>
              <a:t> </a:t>
            </a:r>
            <a:r>
              <a:rPr lang="en-US" sz="2000" dirty="0">
                <a:solidFill>
                  <a:schemeClr val="bg1"/>
                </a:solidFill>
                <a:latin typeface="+mj-lt"/>
                <a:cs typeface="Times New Roman" panose="02020603050405020304" pitchFamily="18" charset="0"/>
              </a:rPr>
              <a:t>– the menial aspects</a:t>
            </a:r>
          </a:p>
          <a:p>
            <a:pPr algn="ctr"/>
            <a:r>
              <a:rPr lang="en-US" sz="2000" dirty="0">
                <a:solidFill>
                  <a:schemeClr val="bg1"/>
                </a:solidFill>
                <a:latin typeface="+mj-lt"/>
                <a:cs typeface="Times New Roman" panose="02020603050405020304" pitchFamily="18" charset="0"/>
              </a:rPr>
              <a:t>of the work</a:t>
            </a:r>
          </a:p>
        </p:txBody>
      </p:sp>
      <p:sp>
        <p:nvSpPr>
          <p:cNvPr id="21" name="Explosion: 8 Points 20">
            <a:extLst>
              <a:ext uri="{FF2B5EF4-FFF2-40B4-BE49-F238E27FC236}">
                <a16:creationId xmlns:a16="http://schemas.microsoft.com/office/drawing/2014/main" id="{90723821-BEB7-4C54-A48B-128E42569BF9}"/>
              </a:ext>
            </a:extLst>
          </p:cNvPr>
          <p:cNvSpPr/>
          <p:nvPr/>
        </p:nvSpPr>
        <p:spPr>
          <a:xfrm rot="21260537">
            <a:off x="3783345" y="97843"/>
            <a:ext cx="1852023" cy="2083525"/>
          </a:xfrm>
          <a:prstGeom prst="irregularSeal1">
            <a:avLst/>
          </a:prstGeom>
          <a:blipFill>
            <a:blip r:embed="rId3">
              <a:extLst>
                <a:ext uri="{28A0092B-C50C-407E-A947-70E740481C1C}">
                  <a14:useLocalDpi xmlns:a14="http://schemas.microsoft.com/office/drawing/2010/main" val="0"/>
                </a:ext>
              </a:extLst>
            </a:blip>
            <a:stretch>
              <a:fillRect/>
            </a:stretch>
          </a:blipFill>
          <a:ln>
            <a:noFill/>
          </a:ln>
          <a:effectLst>
            <a:softEdge rad="127000"/>
          </a:effectLst>
          <a:scene3d>
            <a:camera prst="orthographicFront"/>
            <a:lightRig rig="threePt" dir="t"/>
          </a:scene3d>
          <a:sp3d>
            <a:bevelT w="234950" h="222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Explosion: 8 Points 21">
            <a:extLst>
              <a:ext uri="{FF2B5EF4-FFF2-40B4-BE49-F238E27FC236}">
                <a16:creationId xmlns:a16="http://schemas.microsoft.com/office/drawing/2014/main" id="{22CA5089-3D7D-4E9C-A4AB-C1696A05EA3F}"/>
              </a:ext>
            </a:extLst>
          </p:cNvPr>
          <p:cNvSpPr/>
          <p:nvPr/>
        </p:nvSpPr>
        <p:spPr>
          <a:xfrm rot="2492519">
            <a:off x="3893066" y="156791"/>
            <a:ext cx="1852023" cy="2083525"/>
          </a:xfrm>
          <a:prstGeom prst="irregularSeal1">
            <a:avLst/>
          </a:prstGeom>
          <a:blipFill>
            <a:blip r:embed="rId3">
              <a:extLst>
                <a:ext uri="{28A0092B-C50C-407E-A947-70E740481C1C}">
                  <a14:useLocalDpi xmlns:a14="http://schemas.microsoft.com/office/drawing/2010/main" val="0"/>
                </a:ext>
              </a:extLst>
            </a:blip>
            <a:stretch>
              <a:fillRect/>
            </a:stretch>
          </a:blipFill>
          <a:ln>
            <a:noFill/>
          </a:ln>
          <a:effectLst>
            <a:softEdge rad="127000"/>
          </a:effectLst>
          <a:scene3d>
            <a:camera prst="orthographicFront"/>
            <a:lightRig rig="threePt" dir="t"/>
          </a:scene3d>
          <a:sp3d>
            <a:bevelT w="234950" h="222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5F1C817-3F7F-41F4-93F1-B0D47324B8D4}"/>
              </a:ext>
            </a:extLst>
          </p:cNvPr>
          <p:cNvSpPr txBox="1"/>
          <p:nvPr/>
        </p:nvSpPr>
        <p:spPr>
          <a:xfrm>
            <a:off x="4275579" y="909885"/>
            <a:ext cx="972766" cy="584775"/>
          </a:xfrm>
          <a:prstGeom prst="rect">
            <a:avLst/>
          </a:prstGeom>
          <a:noFill/>
        </p:spPr>
        <p:txBody>
          <a:bodyPr wrap="square" rtlCol="0">
            <a:spAutoFit/>
          </a:bodyPr>
          <a:lstStyle/>
          <a:p>
            <a:pPr algn="l"/>
            <a:r>
              <a:rPr lang="en-US" sz="3200" b="1" dirty="0">
                <a:solidFill>
                  <a:srgbClr val="000000"/>
                </a:solidFill>
                <a:cs typeface="Arial" panose="020B0604020202020204" pitchFamily="34" charset="0"/>
              </a:rPr>
              <a:t>GOD</a:t>
            </a:r>
          </a:p>
        </p:txBody>
      </p:sp>
      <p:pic>
        <p:nvPicPr>
          <p:cNvPr id="2052" name="Picture 4" descr="Related image">
            <a:extLst>
              <a:ext uri="{FF2B5EF4-FFF2-40B4-BE49-F238E27FC236}">
                <a16:creationId xmlns:a16="http://schemas.microsoft.com/office/drawing/2014/main" id="{29AB4A3D-237F-4118-B27D-2ECC492A2E8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007" b="97659" l="4762" r="94643">
                        <a14:foregroundMark x1="5357" y1="28094" x2="5357" y2="28094"/>
                        <a14:foregroundMark x1="15476" y1="7692" x2="40476" y2="9365"/>
                        <a14:foregroundMark x1="23214" y1="2007" x2="31548" y2="3010"/>
                        <a14:foregroundMark x1="89286" y1="30435" x2="91071" y2="34783"/>
                        <a14:foregroundMark x1="92262" y1="42809" x2="93452" y2="46488"/>
                        <a14:foregroundMark x1="26786" y1="93645" x2="41667" y2="95318"/>
                        <a14:foregroundMark x1="66071" y1="96656" x2="89881" y2="92308"/>
                        <a14:foregroundMark x1="94643" y1="93980" x2="93452" y2="88629"/>
                        <a14:foregroundMark x1="45833" y1="96656" x2="48214" y2="97659"/>
                      </a14:backgroundRemoval>
                    </a14:imgEffect>
                  </a14:imgLayer>
                </a14:imgProps>
              </a:ext>
              <a:ext uri="{28A0092B-C50C-407E-A947-70E740481C1C}">
                <a14:useLocalDpi xmlns:a14="http://schemas.microsoft.com/office/drawing/2010/main" val="0"/>
              </a:ext>
            </a:extLst>
          </a:blip>
          <a:srcRect/>
          <a:stretch>
            <a:fillRect/>
          </a:stretch>
        </p:blipFill>
        <p:spPr bwMode="auto">
          <a:xfrm>
            <a:off x="535177" y="4486353"/>
            <a:ext cx="1092958" cy="19452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E3805C14-D094-4B5B-8051-D67DC6B926E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555058" y="4412887"/>
            <a:ext cx="1076076" cy="1233471"/>
          </a:xfrm>
          <a:prstGeom prst="rect">
            <a:avLst/>
          </a:prstGeom>
        </p:spPr>
      </p:pic>
      <p:pic>
        <p:nvPicPr>
          <p:cNvPr id="2054" name="Picture 6" descr="Related image">
            <a:extLst>
              <a:ext uri="{FF2B5EF4-FFF2-40B4-BE49-F238E27FC236}">
                <a16:creationId xmlns:a16="http://schemas.microsoft.com/office/drawing/2014/main" id="{A9D03C7F-F3E4-44A6-B7F4-DC119C3023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1559" y="3808014"/>
            <a:ext cx="1655432" cy="155886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0F059EB5-FB4D-4C8F-B27F-245324B2534F}"/>
              </a:ext>
            </a:extLst>
          </p:cNvPr>
          <p:cNvSpPr txBox="1"/>
          <p:nvPr/>
        </p:nvSpPr>
        <p:spPr>
          <a:xfrm>
            <a:off x="1260424" y="4000371"/>
            <a:ext cx="1711376" cy="1015663"/>
          </a:xfrm>
          <a:prstGeom prst="rect">
            <a:avLst/>
          </a:prstGeom>
          <a:noFill/>
        </p:spPr>
        <p:txBody>
          <a:bodyPr wrap="square" rtlCol="0">
            <a:spAutoFit/>
          </a:bodyPr>
          <a:lstStyle/>
          <a:p>
            <a:pPr algn="ctr"/>
            <a:r>
              <a:rPr lang="en-US" sz="2000" i="1" dirty="0" err="1">
                <a:solidFill>
                  <a:schemeClr val="accent4">
                    <a:lumMod val="60000"/>
                    <a:lumOff val="40000"/>
                  </a:schemeClr>
                </a:solidFill>
                <a:latin typeface="Times New Roman" panose="02020603050405020304" pitchFamily="18" charset="0"/>
                <a:cs typeface="Times New Roman" panose="02020603050405020304" pitchFamily="18" charset="0"/>
              </a:rPr>
              <a:t>hupēretēs</a:t>
            </a:r>
            <a:r>
              <a:rPr lang="en-US" sz="2000" dirty="0"/>
              <a:t> </a:t>
            </a:r>
            <a:r>
              <a:rPr lang="en-US" sz="2000" i="1" dirty="0">
                <a:solidFill>
                  <a:schemeClr val="accent4">
                    <a:lumMod val="60000"/>
                    <a:lumOff val="40000"/>
                  </a:schemeClr>
                </a:solidFill>
                <a:latin typeface="Times New Roman" panose="02020603050405020304" pitchFamily="18" charset="0"/>
                <a:cs typeface="Times New Roman" panose="02020603050405020304" pitchFamily="18" charset="0"/>
              </a:rPr>
              <a:t> </a:t>
            </a:r>
            <a:r>
              <a:rPr lang="en-US" sz="2000" dirty="0">
                <a:solidFill>
                  <a:schemeClr val="bg1"/>
                </a:solidFill>
                <a:latin typeface="+mj-lt"/>
                <a:cs typeface="Times New Roman" panose="02020603050405020304" pitchFamily="18" charset="0"/>
              </a:rPr>
              <a:t>– the inferiority of the worker</a:t>
            </a:r>
          </a:p>
        </p:txBody>
      </p:sp>
      <p:sp>
        <p:nvSpPr>
          <p:cNvPr id="37" name="TextBox 36">
            <a:extLst>
              <a:ext uri="{FF2B5EF4-FFF2-40B4-BE49-F238E27FC236}">
                <a16:creationId xmlns:a16="http://schemas.microsoft.com/office/drawing/2014/main" id="{0F5E6E63-04B2-4A7A-AE01-E1A02B76D370}"/>
              </a:ext>
            </a:extLst>
          </p:cNvPr>
          <p:cNvSpPr txBox="1"/>
          <p:nvPr/>
        </p:nvSpPr>
        <p:spPr>
          <a:xfrm>
            <a:off x="3513697" y="1992254"/>
            <a:ext cx="2327764" cy="1015663"/>
          </a:xfrm>
          <a:prstGeom prst="rect">
            <a:avLst/>
          </a:prstGeom>
          <a:noFill/>
        </p:spPr>
        <p:txBody>
          <a:bodyPr wrap="square" rtlCol="0">
            <a:spAutoFit/>
          </a:bodyPr>
          <a:lstStyle/>
          <a:p>
            <a:pPr algn="ctr"/>
            <a:r>
              <a:rPr lang="en-US" sz="2000" i="1" dirty="0" err="1">
                <a:solidFill>
                  <a:schemeClr val="accent4">
                    <a:lumMod val="60000"/>
                    <a:lumOff val="40000"/>
                  </a:schemeClr>
                </a:solidFill>
                <a:latin typeface="Times New Roman" panose="02020603050405020304" pitchFamily="18" charset="0"/>
                <a:cs typeface="Times New Roman" panose="02020603050405020304" pitchFamily="18" charset="0"/>
              </a:rPr>
              <a:t>doulos</a:t>
            </a:r>
            <a:r>
              <a:rPr lang="en-US" sz="2000" i="1" dirty="0">
                <a:solidFill>
                  <a:schemeClr val="accent4">
                    <a:lumMod val="60000"/>
                    <a:lumOff val="40000"/>
                  </a:schemeClr>
                </a:solidFill>
                <a:latin typeface="Times New Roman" panose="02020603050405020304" pitchFamily="18" charset="0"/>
                <a:cs typeface="Times New Roman" panose="02020603050405020304" pitchFamily="18" charset="0"/>
              </a:rPr>
              <a:t> </a:t>
            </a:r>
            <a:r>
              <a:rPr lang="en-US" sz="2000" dirty="0">
                <a:solidFill>
                  <a:schemeClr val="bg1"/>
                </a:solidFill>
                <a:latin typeface="+mj-lt"/>
                <a:cs typeface="Times New Roman" panose="02020603050405020304" pitchFamily="18" charset="0"/>
              </a:rPr>
              <a:t>– the permanent relation-</a:t>
            </a:r>
          </a:p>
          <a:p>
            <a:pPr algn="ctr"/>
            <a:r>
              <a:rPr lang="en-US" sz="2000" dirty="0">
                <a:solidFill>
                  <a:schemeClr val="bg1"/>
                </a:solidFill>
                <a:latin typeface="+mj-lt"/>
                <a:cs typeface="Times New Roman" panose="02020603050405020304" pitchFamily="18" charset="0"/>
              </a:rPr>
              <a:t>ship to the Master</a:t>
            </a:r>
          </a:p>
        </p:txBody>
      </p:sp>
      <p:cxnSp>
        <p:nvCxnSpPr>
          <p:cNvPr id="2051" name="Straight Arrow Connector 2050">
            <a:extLst>
              <a:ext uri="{FF2B5EF4-FFF2-40B4-BE49-F238E27FC236}">
                <a16:creationId xmlns:a16="http://schemas.microsoft.com/office/drawing/2014/main" id="{04159184-3ED6-46EA-8562-CD4C12800B74}"/>
              </a:ext>
            </a:extLst>
          </p:cNvPr>
          <p:cNvCxnSpPr>
            <a:cxnSpLocks/>
          </p:cNvCxnSpPr>
          <p:nvPr/>
        </p:nvCxnSpPr>
        <p:spPr>
          <a:xfrm flipH="1">
            <a:off x="2976666" y="4581727"/>
            <a:ext cx="773351" cy="0"/>
          </a:xfrm>
          <a:prstGeom prst="straightConnector1">
            <a:avLst/>
          </a:prstGeom>
          <a:ln w="57150" cap="rnd">
            <a:solidFill>
              <a:schemeClr val="accent4">
                <a:lumMod val="60000"/>
                <a:lumOff val="40000"/>
              </a:schemeClr>
            </a:solidFill>
            <a:tailEnd type="stealth" w="lg" len="sm"/>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059" name="TextBox 2058">
            <a:extLst>
              <a:ext uri="{FF2B5EF4-FFF2-40B4-BE49-F238E27FC236}">
                <a16:creationId xmlns:a16="http://schemas.microsoft.com/office/drawing/2014/main" id="{6EB35E01-D0D1-4B9D-9522-00C5EE466BC0}"/>
              </a:ext>
            </a:extLst>
          </p:cNvPr>
          <p:cNvSpPr txBox="1"/>
          <p:nvPr/>
        </p:nvSpPr>
        <p:spPr>
          <a:xfrm>
            <a:off x="3333722" y="5277917"/>
            <a:ext cx="2675515" cy="954107"/>
          </a:xfrm>
          <a:prstGeom prst="rect">
            <a:avLst/>
          </a:prstGeom>
          <a:noFill/>
        </p:spPr>
        <p:txBody>
          <a:bodyPr wrap="square" rtlCol="0">
            <a:spAutoFit/>
          </a:bodyPr>
          <a:lstStyle/>
          <a:p>
            <a:pPr algn="ctr"/>
            <a:r>
              <a:rPr lang="en-US" sz="2800" dirty="0">
                <a:solidFill>
                  <a:schemeClr val="accent4">
                    <a:lumMod val="60000"/>
                    <a:lumOff val="40000"/>
                  </a:schemeClr>
                </a:solidFill>
                <a:effectLst>
                  <a:outerShdw blurRad="38100" dist="38100" dir="2700000" algn="tl">
                    <a:srgbClr val="000000">
                      <a:alpha val="43137"/>
                    </a:srgbClr>
                  </a:outerShdw>
                </a:effectLst>
              </a:rPr>
              <a:t>3 words for Christian service</a:t>
            </a:r>
          </a:p>
        </p:txBody>
      </p:sp>
      <p:cxnSp>
        <p:nvCxnSpPr>
          <p:cNvPr id="26" name="Straight Arrow Connector 25">
            <a:extLst>
              <a:ext uri="{FF2B5EF4-FFF2-40B4-BE49-F238E27FC236}">
                <a16:creationId xmlns:a16="http://schemas.microsoft.com/office/drawing/2014/main" id="{0B544FEF-12F0-4779-A6AB-87C912E9373D}"/>
              </a:ext>
            </a:extLst>
          </p:cNvPr>
          <p:cNvCxnSpPr>
            <a:cxnSpLocks/>
          </p:cNvCxnSpPr>
          <p:nvPr/>
        </p:nvCxnSpPr>
        <p:spPr>
          <a:xfrm rot="5400000" flipH="1">
            <a:off x="4281792" y="3357663"/>
            <a:ext cx="773351" cy="0"/>
          </a:xfrm>
          <a:prstGeom prst="straightConnector1">
            <a:avLst/>
          </a:prstGeom>
          <a:ln w="57150" cap="rnd">
            <a:solidFill>
              <a:schemeClr val="accent4">
                <a:lumMod val="60000"/>
                <a:lumOff val="40000"/>
              </a:schemeClr>
            </a:solidFill>
            <a:tailEnd type="stealth" w="lg" len="sm"/>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983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9"/>
                                        </p:tgtEl>
                                        <p:attrNameLst>
                                          <p:attrName>style.visibility</p:attrName>
                                        </p:attrNameLst>
                                      </p:cBhvr>
                                      <p:to>
                                        <p:strVal val="visible"/>
                                      </p:to>
                                    </p:set>
                                    <p:animEffect transition="in" filter="fade">
                                      <p:cBhvr>
                                        <p:cTn id="7" dur="500"/>
                                        <p:tgtEl>
                                          <p:spTgt spid="205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wipe(right)">
                                      <p:cBhvr>
                                        <p:cTn id="16" dur="500"/>
                                        <p:tgtEl>
                                          <p:spTgt spid="205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26" presetClass="emph" presetSubtype="0" repeatCount="indefinite" fill="hold" grpId="1" nodeType="withEffect">
                                  <p:stCondLst>
                                    <p:cond delay="0"/>
                                  </p:stCondLst>
                                  <p:childTnLst>
                                    <p:animEffect transition="out" filter="fade">
                                      <p:cBhvr>
                                        <p:cTn id="52" dur="500" tmFilter="0, 0; .2, .5; .8, .5; 1, 0"/>
                                        <p:tgtEl>
                                          <p:spTgt spid="22"/>
                                        </p:tgtEl>
                                      </p:cBhvr>
                                    </p:animEffect>
                                    <p:animScale>
                                      <p:cBhvr>
                                        <p:cTn id="53" dur="250" autoRev="1" fill="hold"/>
                                        <p:tgtEl>
                                          <p:spTgt spid="22"/>
                                        </p:tgtEl>
                                      </p:cBhvr>
                                      <p:by x="105000" y="105000"/>
                                    </p:animScale>
                                  </p:childTnLst>
                                </p:cTn>
                              </p:par>
                              <p:par>
                                <p:cTn id="54" presetID="8" presetClass="emph" presetSubtype="0" repeatCount="indefinite" fill="hold" grpId="2" nodeType="withEffect">
                                  <p:stCondLst>
                                    <p:cond delay="0"/>
                                  </p:stCondLst>
                                  <p:childTnLst>
                                    <p:animRot by="21600000">
                                      <p:cBhvr>
                                        <p:cTn id="55" dur="20000" fill="hold"/>
                                        <p:tgtEl>
                                          <p:spTgt spid="22"/>
                                        </p:tgtEl>
                                        <p:attrNameLst>
                                          <p:attrName>r</p:attrName>
                                        </p:attrNameLst>
                                      </p:cBhvr>
                                    </p:animRo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par>
                                <p:cTn id="59" presetID="26" presetClass="emph" presetSubtype="0" repeatCount="indefinite" fill="hold" grpId="1" nodeType="withEffect">
                                  <p:stCondLst>
                                    <p:cond delay="0"/>
                                  </p:stCondLst>
                                  <p:childTnLst>
                                    <p:animEffect transition="out" filter="fade">
                                      <p:cBhvr>
                                        <p:cTn id="60" dur="500" tmFilter="0, 0; .2, .5; .8, .5; 1, 0"/>
                                        <p:tgtEl>
                                          <p:spTgt spid="21"/>
                                        </p:tgtEl>
                                      </p:cBhvr>
                                    </p:animEffect>
                                    <p:animScale>
                                      <p:cBhvr>
                                        <p:cTn id="61" dur="250" autoRev="1" fill="hold"/>
                                        <p:tgtEl>
                                          <p:spTgt spid="21"/>
                                        </p:tgtEl>
                                      </p:cBhvr>
                                      <p:by x="105000" y="105000"/>
                                    </p:animScale>
                                  </p:childTnLst>
                                </p:cTn>
                              </p:par>
                              <p:par>
                                <p:cTn id="62" presetID="8" presetClass="emph" presetSubtype="0" repeatCount="indefinite" fill="hold" grpId="2" nodeType="withEffect">
                                  <p:stCondLst>
                                    <p:cond delay="0"/>
                                  </p:stCondLst>
                                  <p:childTnLst>
                                    <p:animRot by="-21600000">
                                      <p:cBhvr>
                                        <p:cTn id="63" dur="20000" fill="hold"/>
                                        <p:tgtEl>
                                          <p:spTgt spid="21"/>
                                        </p:tgtEl>
                                        <p:attrNameLst>
                                          <p:attrName>r</p:attrName>
                                        </p:attrNameLst>
                                      </p:cBhvr>
                                    </p:animRot>
                                  </p:childTnLst>
                                </p:cTn>
                              </p:par>
                              <p:par>
                                <p:cTn id="64" presetID="10"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21" grpId="1" animBg="1"/>
      <p:bldP spid="21" grpId="2" animBg="1"/>
      <p:bldP spid="22" grpId="0" animBg="1"/>
      <p:bldP spid="22" grpId="1" animBg="1"/>
      <p:bldP spid="22" grpId="2" animBg="1"/>
      <p:bldP spid="23" grpId="0"/>
      <p:bldP spid="36" grpId="0"/>
      <p:bldP spid="37" grpId="0"/>
      <p:bldP spid="205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16" name="TextBox 15">
            <a:extLst>
              <a:ext uri="{FF2B5EF4-FFF2-40B4-BE49-F238E27FC236}">
                <a16:creationId xmlns:a16="http://schemas.microsoft.com/office/drawing/2014/main" id="{F63504CD-A931-4DD3-AD2A-0E15287483AC}"/>
              </a:ext>
            </a:extLst>
          </p:cNvPr>
          <p:cNvSpPr txBox="1"/>
          <p:nvPr/>
        </p:nvSpPr>
        <p:spPr>
          <a:xfrm>
            <a:off x="442609" y="1357009"/>
            <a:ext cx="8244191" cy="584775"/>
          </a:xfrm>
          <a:prstGeom prst="rect">
            <a:avLst/>
          </a:prstGeom>
          <a:noFill/>
        </p:spPr>
        <p:txBody>
          <a:bodyPr wrap="square" rtlCol="0">
            <a:spAutoFit/>
          </a:bodyPr>
          <a:lstStyle/>
          <a:p>
            <a:r>
              <a:rPr lang="en-US" sz="3200" dirty="0">
                <a:solidFill>
                  <a:schemeClr val="accent4">
                    <a:lumMod val="60000"/>
                    <a:lumOff val="40000"/>
                  </a:schemeClr>
                </a:solidFill>
              </a:rPr>
              <a:t>bondservant</a:t>
            </a:r>
            <a:r>
              <a:rPr lang="en-US" sz="3200" dirty="0"/>
              <a:t> ~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doulos</a:t>
            </a:r>
            <a:endParaRPr lang="en-US" sz="7200" i="1"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918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4" name="Rectangle 3">
            <a:extLst>
              <a:ext uri="{FF2B5EF4-FFF2-40B4-BE49-F238E27FC236}">
                <a16:creationId xmlns:a16="http://schemas.microsoft.com/office/drawing/2014/main" id="{DF4B1143-EF4F-43B0-AF61-77635E717D07}"/>
              </a:ext>
            </a:extLst>
          </p:cNvPr>
          <p:cNvSpPr/>
          <p:nvPr/>
        </p:nvSpPr>
        <p:spPr>
          <a:xfrm>
            <a:off x="2286000" y="3105835"/>
            <a:ext cx="4572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408166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8244191" cy="1077218"/>
          </a:xfrm>
          <a:prstGeom prst="rect">
            <a:avLst/>
          </a:prstGeom>
          <a:noFill/>
        </p:spPr>
        <p:txBody>
          <a:bodyPr wrap="square" rtlCol="0">
            <a:spAutoFit/>
          </a:bodyPr>
          <a:lstStyle/>
          <a:p>
            <a:r>
              <a:rPr lang="en-US" sz="3200" dirty="0"/>
              <a:t>KJV ~ </a:t>
            </a:r>
            <a:r>
              <a:rPr lang="en-US" sz="3200" dirty="0">
                <a:solidFill>
                  <a:schemeClr val="accent4">
                    <a:lumMod val="60000"/>
                    <a:lumOff val="40000"/>
                  </a:schemeClr>
                </a:solidFill>
              </a:rPr>
              <a:t>righteousness of God and our Savior Jesus Christ</a:t>
            </a:r>
            <a:endParaRPr lang="en-US" sz="7200" dirty="0">
              <a:solidFill>
                <a:schemeClr val="accent4">
                  <a:lumMod val="60000"/>
                  <a:lumOff val="40000"/>
                </a:schemeClr>
              </a:solidFill>
            </a:endParaRPr>
          </a:p>
        </p:txBody>
      </p:sp>
      <p:sp>
        <p:nvSpPr>
          <p:cNvPr id="6" name="TextBox 5">
            <a:extLst>
              <a:ext uri="{FF2B5EF4-FFF2-40B4-BE49-F238E27FC236}">
                <a16:creationId xmlns:a16="http://schemas.microsoft.com/office/drawing/2014/main" id="{CC69FF78-7CD6-4895-941B-271936A36217}"/>
              </a:ext>
            </a:extLst>
          </p:cNvPr>
          <p:cNvSpPr txBox="1"/>
          <p:nvPr/>
        </p:nvSpPr>
        <p:spPr>
          <a:xfrm>
            <a:off x="442612" y="2373008"/>
            <a:ext cx="8244191" cy="1077218"/>
          </a:xfrm>
          <a:prstGeom prst="rect">
            <a:avLst/>
          </a:prstGeom>
          <a:noFill/>
        </p:spPr>
        <p:txBody>
          <a:bodyPr wrap="square" rtlCol="0">
            <a:spAutoFit/>
          </a:bodyPr>
          <a:lstStyle/>
          <a:p>
            <a:r>
              <a:rPr lang="en-US" sz="3200" dirty="0"/>
              <a:t>NASB ~ </a:t>
            </a:r>
            <a:r>
              <a:rPr lang="en-US" sz="3200" dirty="0">
                <a:solidFill>
                  <a:schemeClr val="accent4">
                    <a:lumMod val="60000"/>
                    <a:lumOff val="40000"/>
                  </a:schemeClr>
                </a:solidFill>
              </a:rPr>
              <a:t>righteousness of our God and Savior, Jesus Christ</a:t>
            </a:r>
          </a:p>
        </p:txBody>
      </p:sp>
      <p:sp>
        <p:nvSpPr>
          <p:cNvPr id="7" name="TextBox 6">
            <a:extLst>
              <a:ext uri="{FF2B5EF4-FFF2-40B4-BE49-F238E27FC236}">
                <a16:creationId xmlns:a16="http://schemas.microsoft.com/office/drawing/2014/main" id="{A540DB74-B89F-4A87-B758-86C3B8EE67C7}"/>
              </a:ext>
            </a:extLst>
          </p:cNvPr>
          <p:cNvSpPr txBox="1"/>
          <p:nvPr/>
        </p:nvSpPr>
        <p:spPr>
          <a:xfrm>
            <a:off x="442615" y="3389007"/>
            <a:ext cx="8244191" cy="584775"/>
          </a:xfrm>
          <a:prstGeom prst="rect">
            <a:avLst/>
          </a:prstGeom>
          <a:noFill/>
        </p:spPr>
        <p:txBody>
          <a:bodyPr wrap="square" rtlCol="0">
            <a:spAutoFit/>
          </a:bodyPr>
          <a:lstStyle/>
          <a:p>
            <a:r>
              <a:rPr lang="en-US" sz="3200" dirty="0"/>
              <a:t>NLT ~ </a:t>
            </a:r>
            <a:r>
              <a:rPr lang="en-US" sz="3200" dirty="0">
                <a:solidFill>
                  <a:schemeClr val="accent4">
                    <a:lumMod val="60000"/>
                    <a:lumOff val="40000"/>
                  </a:schemeClr>
                </a:solidFill>
              </a:rPr>
              <a:t>Jesus Christ, our God and Savior</a:t>
            </a:r>
          </a:p>
        </p:txBody>
      </p:sp>
      <p:pic>
        <p:nvPicPr>
          <p:cNvPr id="12" name="Picture 11">
            <a:extLst>
              <a:ext uri="{FF2B5EF4-FFF2-40B4-BE49-F238E27FC236}">
                <a16:creationId xmlns:a16="http://schemas.microsoft.com/office/drawing/2014/main" id="{8FE82EA3-1C18-4D51-B097-222E5E4F51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118" b="89984" l="9976" r="94343">
                        <a14:foregroundMark x1="41788" y1="9087" x2="51946" y2="7391"/>
                        <a14:foregroundMark x1="51946" y1="7391" x2="63200" y2="8118"/>
                        <a14:foregroundMark x1="63200" y1="8118" x2="63443" y2="8239"/>
                        <a14:foregroundMark x1="94343" y1="82956" x2="87956" y2="75969"/>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0959738">
            <a:off x="424907" y="3268526"/>
            <a:ext cx="1090305" cy="1641750"/>
          </a:xfrm>
          <a:prstGeom prst="rect">
            <a:avLst/>
          </a:prstGeom>
        </p:spPr>
      </p:pic>
    </p:spTree>
    <p:extLst>
      <p:ext uri="{BB962C8B-B14F-4D97-AF65-F5344CB8AC3E}">
        <p14:creationId xmlns:p14="http://schemas.microsoft.com/office/powerpoint/2010/main" val="83994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3"/>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3" presetClass="emph" presetSubtype="2" fill="hold" grpId="1" nodeType="withEffect">
                                  <p:stCondLst>
                                    <p:cond delay="0"/>
                                  </p:stCondLst>
                                  <p:childTnLst>
                                    <p:animClr clrSpc="rgb" dir="cw">
                                      <p:cBhvr override="childStyle">
                                        <p:cTn id="21" dur="500" fill="hold"/>
                                        <p:tgtEl>
                                          <p:spTgt spid="6"/>
                                        </p:tgtEl>
                                        <p:attrNameLst>
                                          <p:attrName>style.color</p:attrName>
                                        </p:attrNameLst>
                                      </p:cBhvr>
                                      <p:to>
                                        <a:schemeClr val="accent2"/>
                                      </p:to>
                                    </p:animClr>
                                  </p:childTnLst>
                                </p:cTn>
                              </p:par>
                            </p:childTnLst>
                          </p:cTn>
                        </p:par>
                        <p:par>
                          <p:cTn id="22" fill="hold">
                            <p:stCondLst>
                              <p:cond delay="500"/>
                            </p:stCondLst>
                            <p:childTnLst>
                              <p:par>
                                <p:cTn id="23" presetID="10" presetClass="entr" presetSubtype="0" fill="hold" nodeType="afterEffect">
                                  <p:stCondLst>
                                    <p:cond delay="15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Tree>
    <p:extLst>
      <p:ext uri="{BB962C8B-B14F-4D97-AF65-F5344CB8AC3E}">
        <p14:creationId xmlns:p14="http://schemas.microsoft.com/office/powerpoint/2010/main" val="105308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8244191" cy="584775"/>
          </a:xfrm>
          <a:prstGeom prst="rect">
            <a:avLst/>
          </a:prstGeom>
          <a:noFill/>
        </p:spPr>
        <p:txBody>
          <a:bodyPr wrap="square" rtlCol="0">
            <a:spAutoFit/>
          </a:bodyPr>
          <a:lstStyle/>
          <a:p>
            <a:r>
              <a:rPr lang="en-US" sz="3200" dirty="0">
                <a:solidFill>
                  <a:schemeClr val="accent4">
                    <a:lumMod val="60000"/>
                    <a:lumOff val="40000"/>
                  </a:schemeClr>
                </a:solidFill>
              </a:rPr>
              <a:t>know</a:t>
            </a:r>
            <a:r>
              <a:rPr lang="en-US" sz="3200" dirty="0">
                <a:solidFill>
                  <a:schemeClr val="bg1"/>
                </a:solidFill>
              </a:rPr>
              <a:t>, </a:t>
            </a:r>
            <a:r>
              <a:rPr lang="en-US" sz="3200" dirty="0">
                <a:solidFill>
                  <a:schemeClr val="accent4">
                    <a:lumMod val="60000"/>
                    <a:lumOff val="40000"/>
                  </a:schemeClr>
                </a:solidFill>
              </a:rPr>
              <a:t>knowledge</a:t>
            </a:r>
            <a:r>
              <a:rPr lang="en-US" sz="3200" dirty="0">
                <a:solidFill>
                  <a:schemeClr val="bg1"/>
                </a:solidFill>
              </a:rPr>
              <a:t>, etc. ~ 15x in 3 chapters</a:t>
            </a:r>
            <a:endParaRPr lang="en-US" sz="4800" dirty="0">
              <a:solidFill>
                <a:schemeClr val="bg1"/>
              </a:solidFill>
            </a:endParaRPr>
          </a:p>
        </p:txBody>
      </p:sp>
      <p:sp>
        <p:nvSpPr>
          <p:cNvPr id="4" name="TextBox 3">
            <a:extLst>
              <a:ext uri="{FF2B5EF4-FFF2-40B4-BE49-F238E27FC236}">
                <a16:creationId xmlns:a16="http://schemas.microsoft.com/office/drawing/2014/main" id="{1CB53087-2903-44FE-9A21-ECF1F8ABAF21}"/>
              </a:ext>
            </a:extLst>
          </p:cNvPr>
          <p:cNvSpPr txBox="1"/>
          <p:nvPr/>
        </p:nvSpPr>
        <p:spPr>
          <a:xfrm>
            <a:off x="734438" y="1877438"/>
            <a:ext cx="7850222"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ginoskō</a:t>
            </a:r>
            <a:r>
              <a:rPr lang="en-US" sz="3200" i="1" dirty="0">
                <a:solidFill>
                  <a:schemeClr val="bg1"/>
                </a:solidFill>
              </a:rPr>
              <a:t> </a:t>
            </a:r>
            <a:r>
              <a:rPr lang="en-US" sz="3200" dirty="0">
                <a:solidFill>
                  <a:schemeClr val="bg1"/>
                </a:solidFill>
              </a:rPr>
              <a:t>~ v. </a:t>
            </a:r>
            <a:r>
              <a:rPr lang="en-US" sz="3200" i="1" dirty="0">
                <a:solidFill>
                  <a:schemeClr val="bg1"/>
                </a:solidFill>
              </a:rPr>
              <a:t>to know</a:t>
            </a:r>
            <a:endParaRPr lang="en-US" sz="3200" dirty="0">
              <a:solidFill>
                <a:schemeClr val="bg1"/>
              </a:solidFill>
            </a:endParaRPr>
          </a:p>
        </p:txBody>
      </p:sp>
      <p:sp>
        <p:nvSpPr>
          <p:cNvPr id="6" name="TextBox 5">
            <a:extLst>
              <a:ext uri="{FF2B5EF4-FFF2-40B4-BE49-F238E27FC236}">
                <a16:creationId xmlns:a16="http://schemas.microsoft.com/office/drawing/2014/main" id="{F6EDEA32-F022-4B40-BD99-7EFC1387A58E}"/>
              </a:ext>
            </a:extLst>
          </p:cNvPr>
          <p:cNvSpPr txBox="1"/>
          <p:nvPr/>
        </p:nvSpPr>
        <p:spPr>
          <a:xfrm>
            <a:off x="739195" y="2406085"/>
            <a:ext cx="7850222"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epiginoskō</a:t>
            </a:r>
            <a:r>
              <a:rPr lang="en-US" sz="3200" i="1" dirty="0"/>
              <a:t> </a:t>
            </a:r>
            <a:r>
              <a:rPr lang="en-US" sz="3200" dirty="0"/>
              <a:t>~ v. </a:t>
            </a:r>
            <a:r>
              <a:rPr lang="en-US" sz="3200" i="1" dirty="0"/>
              <a:t>to know experientially</a:t>
            </a:r>
            <a:endParaRPr lang="en-US" sz="3200" dirty="0"/>
          </a:p>
        </p:txBody>
      </p:sp>
      <p:sp>
        <p:nvSpPr>
          <p:cNvPr id="7" name="TextBox 6">
            <a:extLst>
              <a:ext uri="{FF2B5EF4-FFF2-40B4-BE49-F238E27FC236}">
                <a16:creationId xmlns:a16="http://schemas.microsoft.com/office/drawing/2014/main" id="{8FF64B00-C94E-4A0C-B20C-8A8A81A5A01F}"/>
              </a:ext>
            </a:extLst>
          </p:cNvPr>
          <p:cNvSpPr txBox="1"/>
          <p:nvPr/>
        </p:nvSpPr>
        <p:spPr>
          <a:xfrm>
            <a:off x="743952" y="2929966"/>
            <a:ext cx="7850222"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 </a:t>
            </a:r>
            <a:r>
              <a:rPr lang="en-US" sz="3200" i="1" dirty="0">
                <a:solidFill>
                  <a:schemeClr val="accent4">
                    <a:lumMod val="60000"/>
                    <a:lumOff val="40000"/>
                  </a:schemeClr>
                </a:solidFill>
                <a:latin typeface="Times New Roman" panose="02020603050405020304" pitchFamily="18" charset="0"/>
                <a:cs typeface="Times New Roman" panose="02020603050405020304" pitchFamily="18" charset="0"/>
              </a:rPr>
              <a:t>gnosis</a:t>
            </a:r>
            <a:r>
              <a:rPr lang="en-US" sz="3200" dirty="0"/>
              <a:t> ~ n. </a:t>
            </a:r>
            <a:r>
              <a:rPr lang="en-US" sz="3200" i="1" dirty="0"/>
              <a:t>knowledge</a:t>
            </a:r>
            <a:endParaRPr lang="en-US" sz="3200" dirty="0"/>
          </a:p>
        </p:txBody>
      </p:sp>
    </p:spTree>
    <p:extLst>
      <p:ext uri="{BB962C8B-B14F-4D97-AF65-F5344CB8AC3E}">
        <p14:creationId xmlns:p14="http://schemas.microsoft.com/office/powerpoint/2010/main" val="946168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D40499-8E5D-4116-8801-136532E8D45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57" b="4071"/>
          <a:stretch/>
        </p:blipFill>
        <p:spPr>
          <a:xfrm rot="329028">
            <a:off x="5586401" y="476261"/>
            <a:ext cx="3072299" cy="3286655"/>
          </a:xfrm>
          <a:prstGeom prst="rect">
            <a:avLst/>
          </a:prstGeom>
        </p:spPr>
      </p:pic>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5842077" cy="1077218"/>
          </a:xfrm>
          <a:prstGeom prst="rect">
            <a:avLst/>
          </a:prstGeom>
          <a:noFill/>
        </p:spPr>
        <p:txBody>
          <a:bodyPr wrap="square" rtlCol="0">
            <a:spAutoFit/>
          </a:bodyPr>
          <a:lstStyle/>
          <a:p>
            <a:r>
              <a:rPr lang="en-US" sz="3200" dirty="0">
                <a:solidFill>
                  <a:schemeClr val="accent4">
                    <a:lumMod val="60000"/>
                    <a:lumOff val="40000"/>
                  </a:schemeClr>
                </a:solidFill>
              </a:rPr>
              <a:t>Albert Einstein (1879-1955) ~ </a:t>
            </a:r>
            <a:r>
              <a:rPr lang="en-US" sz="3200" dirty="0"/>
              <a:t>“Information is not knowledge.”</a:t>
            </a:r>
            <a:endParaRPr lang="en-US" sz="7200" dirty="0">
              <a:solidFill>
                <a:schemeClr val="bg1"/>
              </a:solidFill>
            </a:endParaRPr>
          </a:p>
        </p:txBody>
      </p:sp>
      <p:sp>
        <p:nvSpPr>
          <p:cNvPr id="13" name="TextBox 12">
            <a:extLst>
              <a:ext uri="{FF2B5EF4-FFF2-40B4-BE49-F238E27FC236}">
                <a16:creationId xmlns:a16="http://schemas.microsoft.com/office/drawing/2014/main" id="{8461EBBD-391F-412B-94C6-25897EE90938}"/>
              </a:ext>
            </a:extLst>
          </p:cNvPr>
          <p:cNvSpPr txBox="1"/>
          <p:nvPr/>
        </p:nvSpPr>
        <p:spPr>
          <a:xfrm>
            <a:off x="1893773" y="2365072"/>
            <a:ext cx="4261586" cy="523220"/>
          </a:xfrm>
          <a:prstGeom prst="rect">
            <a:avLst/>
          </a:prstGeom>
          <a:noFill/>
        </p:spPr>
        <p:txBody>
          <a:bodyPr wrap="square" rtlCol="0">
            <a:spAutoFit/>
          </a:bodyPr>
          <a:lstStyle/>
          <a:p>
            <a:pPr algn="ctr"/>
            <a:r>
              <a:rPr lang="en-US" sz="2800" dirty="0">
                <a:effectLst>
                  <a:outerShdw blurRad="38100" dist="38100" dir="2700000" algn="tl">
                    <a:srgbClr val="000000">
                      <a:alpha val="43137"/>
                    </a:srgbClr>
                  </a:outerShdw>
                </a:effectLst>
              </a:rPr>
              <a:t>1000111 1001111 1000100</a:t>
            </a:r>
          </a:p>
        </p:txBody>
      </p:sp>
      <p:sp>
        <p:nvSpPr>
          <p:cNvPr id="15" name="TextBox 14">
            <a:extLst>
              <a:ext uri="{FF2B5EF4-FFF2-40B4-BE49-F238E27FC236}">
                <a16:creationId xmlns:a16="http://schemas.microsoft.com/office/drawing/2014/main" id="{0B0ED2D4-DBAF-4581-B9E0-C203F11EA972}"/>
              </a:ext>
            </a:extLst>
          </p:cNvPr>
          <p:cNvSpPr txBox="1"/>
          <p:nvPr/>
        </p:nvSpPr>
        <p:spPr>
          <a:xfrm>
            <a:off x="687061" y="2795669"/>
            <a:ext cx="6878396" cy="523220"/>
          </a:xfrm>
          <a:prstGeom prst="rect">
            <a:avLst/>
          </a:prstGeom>
          <a:noFill/>
        </p:spPr>
        <p:txBody>
          <a:bodyPr wrap="square" rtlCol="0">
            <a:spAutoFit/>
          </a:bodyPr>
          <a:lstStyle/>
          <a:p>
            <a:pPr algn="ctr"/>
            <a:r>
              <a:rPr lang="en-US" sz="2800" dirty="0">
                <a:effectLst>
                  <a:outerShdw blurRad="38100" dist="38100" dir="2700000" algn="tl">
                    <a:srgbClr val="000000">
                      <a:alpha val="43137"/>
                    </a:srgbClr>
                  </a:outerShdw>
                </a:effectLst>
              </a:rPr>
              <a:t>1001100 1001111 1010110 1000101 1010011</a:t>
            </a:r>
          </a:p>
        </p:txBody>
      </p:sp>
      <p:sp>
        <p:nvSpPr>
          <p:cNvPr id="16" name="TextBox 15">
            <a:extLst>
              <a:ext uri="{FF2B5EF4-FFF2-40B4-BE49-F238E27FC236}">
                <a16:creationId xmlns:a16="http://schemas.microsoft.com/office/drawing/2014/main" id="{2F22F748-F0C5-441E-99A4-713C04B08F92}"/>
              </a:ext>
            </a:extLst>
          </p:cNvPr>
          <p:cNvSpPr txBox="1"/>
          <p:nvPr/>
        </p:nvSpPr>
        <p:spPr>
          <a:xfrm>
            <a:off x="1923525" y="3218223"/>
            <a:ext cx="4178892" cy="523220"/>
          </a:xfrm>
          <a:prstGeom prst="rect">
            <a:avLst/>
          </a:prstGeom>
          <a:noFill/>
        </p:spPr>
        <p:txBody>
          <a:bodyPr wrap="square" rtlCol="0">
            <a:spAutoFit/>
          </a:bodyPr>
          <a:lstStyle/>
          <a:p>
            <a:pPr algn="ctr"/>
            <a:r>
              <a:rPr lang="en-US" sz="2800" dirty="0">
                <a:effectLst>
                  <a:outerShdw blurRad="38100" dist="38100" dir="2700000" algn="tl">
                    <a:srgbClr val="000000">
                      <a:alpha val="43137"/>
                    </a:srgbClr>
                  </a:outerShdw>
                </a:effectLst>
              </a:rPr>
              <a:t>1011001 1001111 1010101</a:t>
            </a:r>
          </a:p>
        </p:txBody>
      </p:sp>
      <p:sp>
        <p:nvSpPr>
          <p:cNvPr id="4" name="TextBox 3">
            <a:extLst>
              <a:ext uri="{FF2B5EF4-FFF2-40B4-BE49-F238E27FC236}">
                <a16:creationId xmlns:a16="http://schemas.microsoft.com/office/drawing/2014/main" id="{1CB53087-2903-44FE-9A21-ECF1F8ABAF21}"/>
              </a:ext>
            </a:extLst>
          </p:cNvPr>
          <p:cNvSpPr txBox="1"/>
          <p:nvPr/>
        </p:nvSpPr>
        <p:spPr>
          <a:xfrm>
            <a:off x="1377176" y="2669094"/>
            <a:ext cx="5388409" cy="769441"/>
          </a:xfrm>
          <a:prstGeom prst="rect">
            <a:avLst/>
          </a:prstGeom>
          <a:noFill/>
        </p:spPr>
        <p:txBody>
          <a:bodyPr wrap="square" rtlCol="0">
            <a:spAutoFit/>
            <a:scene3d>
              <a:camera prst="orthographicFront"/>
              <a:lightRig rig="threePt" dir="t"/>
            </a:scene3d>
            <a:sp3d extrusionH="57150">
              <a:bevelT w="44450"/>
            </a:sp3d>
          </a:bodyPr>
          <a:lstStyle/>
          <a:p>
            <a:pPr algn="ctr"/>
            <a:r>
              <a:rPr lang="en-US" sz="4400" b="1" dirty="0">
                <a:solidFill>
                  <a:schemeClr val="accent4">
                    <a:lumMod val="60000"/>
                    <a:lumOff val="40000"/>
                  </a:schemeClr>
                </a:solidFill>
              </a:rPr>
              <a:t>G O D  L O V E S  Y O U</a:t>
            </a:r>
          </a:p>
        </p:txBody>
      </p:sp>
    </p:spTree>
    <p:extLst>
      <p:ext uri="{BB962C8B-B14F-4D97-AF65-F5344CB8AC3E}">
        <p14:creationId xmlns:p14="http://schemas.microsoft.com/office/powerpoint/2010/main" val="124112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lt">
                                    <p:tmPct val="0"/>
                                  </p:iterate>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iterate type="lt">
                                    <p:tmPct val="0"/>
                                  </p:iterate>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iterate type="lt">
                                    <p:tmPct val="0"/>
                                  </p:iterate>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3" presetClass="emph" presetSubtype="2" fill="hold" grpId="1" nodeType="withEffect">
                                  <p:stCondLst>
                                    <p:cond delay="0"/>
                                  </p:stCondLst>
                                  <p:childTnLst>
                                    <p:animClr clrSpc="rgb" dir="cw">
                                      <p:cBhvr override="childStyle">
                                        <p:cTn id="24" dur="500" fill="hold"/>
                                        <p:tgtEl>
                                          <p:spTgt spid="3"/>
                                        </p:tgtEl>
                                        <p:attrNameLst>
                                          <p:attrName>style.color</p:attrName>
                                        </p:attrNameLst>
                                      </p:cBhvr>
                                      <p:to>
                                        <a:schemeClr val="accent2"/>
                                      </p:to>
                                    </p:animClr>
                                  </p:childTnLst>
                                </p:cTn>
                              </p:par>
                              <p:par>
                                <p:cTn id="25" presetID="9" presetClass="emph" presetSubtype="0" nodeType="withEffect">
                                  <p:stCondLst>
                                    <p:cond delay="0"/>
                                  </p:stCondLst>
                                  <p:childTnLst>
                                    <p:set>
                                      <p:cBhvr>
                                        <p:cTn id="26" dur="indefinite"/>
                                        <p:tgtEl>
                                          <p:spTgt spid="10"/>
                                        </p:tgtEl>
                                        <p:attrNameLst>
                                          <p:attrName>style.opacity</p:attrName>
                                        </p:attrNameLst>
                                      </p:cBhvr>
                                      <p:to>
                                        <p:strVal val="0.25"/>
                                      </p:to>
                                    </p:set>
                                    <p:animEffect filter="image" prLst="opacity: 0.25">
                                      <p:cBhvr rctx="IE">
                                        <p:cTn id="27" dur="indefinite"/>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xit" presetSubtype="0" fill="hold" grpId="1" nodeType="clickEffect">
                                  <p:stCondLst>
                                    <p:cond delay="0"/>
                                  </p:stCondLst>
                                  <p:iterate type="lt">
                                    <p:tmPct val="5000"/>
                                  </p:iterate>
                                  <p:childTnLst>
                                    <p:animEffect transition="out" filter="fade">
                                      <p:cBhvr>
                                        <p:cTn id="31" dur="1000"/>
                                        <p:tgtEl>
                                          <p:spTgt spid="13"/>
                                        </p:tgtEl>
                                      </p:cBhvr>
                                    </p:animEffect>
                                    <p:anim calcmode="lin" valueType="num">
                                      <p:cBhvr>
                                        <p:cTn id="32" dur="1000"/>
                                        <p:tgtEl>
                                          <p:spTgt spid="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3" dur="1000"/>
                                        <p:tgtEl>
                                          <p:spTgt spid="13"/>
                                        </p:tgtEl>
                                        <p:attrNameLst>
                                          <p:attrName>ppt_h</p:attrName>
                                        </p:attrNameLst>
                                      </p:cBhvr>
                                      <p:tavLst>
                                        <p:tav tm="0">
                                          <p:val>
                                            <p:strVal val="ppt_h"/>
                                          </p:val>
                                        </p:tav>
                                        <p:tav tm="100000">
                                          <p:val>
                                            <p:strVal val="ppt_h"/>
                                          </p:val>
                                        </p:tav>
                                      </p:tavLst>
                                    </p:anim>
                                    <p:set>
                                      <p:cBhvr>
                                        <p:cTn id="34" dur="1" fill="hold">
                                          <p:stCondLst>
                                            <p:cond delay="999"/>
                                          </p:stCondLst>
                                        </p:cTn>
                                        <p:tgtEl>
                                          <p:spTgt spid="13"/>
                                        </p:tgtEl>
                                        <p:attrNameLst>
                                          <p:attrName>style.visibility</p:attrName>
                                        </p:attrNameLst>
                                      </p:cBhvr>
                                      <p:to>
                                        <p:strVal val="hidden"/>
                                      </p:to>
                                    </p:set>
                                  </p:childTnLst>
                                </p:cTn>
                              </p:par>
                              <p:par>
                                <p:cTn id="35" presetID="45" presetClass="exit" presetSubtype="0" fill="hold" grpId="1" nodeType="withEffect">
                                  <p:stCondLst>
                                    <p:cond delay="0"/>
                                  </p:stCondLst>
                                  <p:iterate type="lt">
                                    <p:tmPct val="5000"/>
                                  </p:iterate>
                                  <p:childTnLst>
                                    <p:animEffect transition="out" filter="fade">
                                      <p:cBhvr>
                                        <p:cTn id="36" dur="1000"/>
                                        <p:tgtEl>
                                          <p:spTgt spid="16"/>
                                        </p:tgtEl>
                                      </p:cBhvr>
                                    </p:animEffect>
                                    <p:anim calcmode="lin" valueType="num">
                                      <p:cBhvr>
                                        <p:cTn id="37" dur="1000"/>
                                        <p:tgtEl>
                                          <p:spTgt spid="1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8" dur="1000"/>
                                        <p:tgtEl>
                                          <p:spTgt spid="16"/>
                                        </p:tgtEl>
                                        <p:attrNameLst>
                                          <p:attrName>ppt_h</p:attrName>
                                        </p:attrNameLst>
                                      </p:cBhvr>
                                      <p:tavLst>
                                        <p:tav tm="0">
                                          <p:val>
                                            <p:strVal val="ppt_h"/>
                                          </p:val>
                                        </p:tav>
                                        <p:tav tm="100000">
                                          <p:val>
                                            <p:strVal val="ppt_h"/>
                                          </p:val>
                                        </p:tav>
                                      </p:tavLst>
                                    </p:anim>
                                    <p:set>
                                      <p:cBhvr>
                                        <p:cTn id="39" dur="1" fill="hold">
                                          <p:stCondLst>
                                            <p:cond delay="999"/>
                                          </p:stCondLst>
                                        </p:cTn>
                                        <p:tgtEl>
                                          <p:spTgt spid="16"/>
                                        </p:tgtEl>
                                        <p:attrNameLst>
                                          <p:attrName>style.visibility</p:attrName>
                                        </p:attrNameLst>
                                      </p:cBhvr>
                                      <p:to>
                                        <p:strVal val="hidden"/>
                                      </p:to>
                                    </p:set>
                                  </p:childTnLst>
                                </p:cTn>
                              </p:par>
                              <p:par>
                                <p:cTn id="40" presetID="45" presetClass="exit" presetSubtype="0" fill="hold" grpId="1" nodeType="withEffect">
                                  <p:stCondLst>
                                    <p:cond delay="1000"/>
                                  </p:stCondLst>
                                  <p:iterate type="lt">
                                    <p:tmPct val="5000"/>
                                  </p:iterate>
                                  <p:childTnLst>
                                    <p:animEffect transition="out" filter="fade">
                                      <p:cBhvr>
                                        <p:cTn id="41" dur="1000"/>
                                        <p:tgtEl>
                                          <p:spTgt spid="15"/>
                                        </p:tgtEl>
                                      </p:cBhvr>
                                    </p:animEffect>
                                    <p:anim calcmode="lin" valueType="num">
                                      <p:cBhvr>
                                        <p:cTn id="42" dur="1000"/>
                                        <p:tgtEl>
                                          <p:spTgt spid="1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3" dur="1000"/>
                                        <p:tgtEl>
                                          <p:spTgt spid="15"/>
                                        </p:tgtEl>
                                        <p:attrNameLst>
                                          <p:attrName>ppt_h</p:attrName>
                                        </p:attrNameLst>
                                      </p:cBhvr>
                                      <p:tavLst>
                                        <p:tav tm="0">
                                          <p:val>
                                            <p:strVal val="ppt_h"/>
                                          </p:val>
                                        </p:tav>
                                        <p:tav tm="100000">
                                          <p:val>
                                            <p:strVal val="ppt_h"/>
                                          </p:val>
                                        </p:tav>
                                      </p:tavLst>
                                    </p:anim>
                                    <p:set>
                                      <p:cBhvr>
                                        <p:cTn id="44" dur="1" fill="hold">
                                          <p:stCondLst>
                                            <p:cond delay="999"/>
                                          </p:stCondLst>
                                        </p:cTn>
                                        <p:tgtEl>
                                          <p:spTgt spid="15"/>
                                        </p:tgtEl>
                                        <p:attrNameLst>
                                          <p:attrName>style.visibility</p:attrName>
                                        </p:attrNameLst>
                                      </p:cBhvr>
                                      <p:to>
                                        <p:strVal val="hidden"/>
                                      </p:to>
                                    </p:set>
                                  </p:childTnLst>
                                </p:cTn>
                              </p:par>
                              <p:par>
                                <p:cTn id="45" presetID="45" presetClass="entr" presetSubtype="0" fill="hold" grpId="0" nodeType="withEffect">
                                  <p:stCondLst>
                                    <p:cond delay="500"/>
                                  </p:stCondLst>
                                  <p:iterate type="lt">
                                    <p:tmPct val="10000"/>
                                  </p:iterate>
                                  <p:childTnLst>
                                    <p:set>
                                      <p:cBhvr>
                                        <p:cTn id="46" dur="1" fill="hold">
                                          <p:stCondLst>
                                            <p:cond delay="0"/>
                                          </p:stCondLst>
                                        </p:cTn>
                                        <p:tgtEl>
                                          <p:spTgt spid="4"/>
                                        </p:tgtEl>
                                        <p:attrNameLst>
                                          <p:attrName>style.visibility</p:attrName>
                                        </p:attrNameLst>
                                      </p:cBhvr>
                                      <p:to>
                                        <p:strVal val="visible"/>
                                      </p:to>
                                    </p:set>
                                    <p:animEffect transition="in" filter="fade">
                                      <p:cBhvr>
                                        <p:cTn id="47" dur="1750"/>
                                        <p:tgtEl>
                                          <p:spTgt spid="4"/>
                                        </p:tgtEl>
                                      </p:cBhvr>
                                    </p:animEffect>
                                    <p:anim calcmode="lin" valueType="num">
                                      <p:cBhvr>
                                        <p:cTn id="48" dur="1750" fill="hold"/>
                                        <p:tgtEl>
                                          <p:spTgt spid="4"/>
                                        </p:tgtEl>
                                        <p:attrNameLst>
                                          <p:attrName>ppt_w</p:attrName>
                                        </p:attrNameLst>
                                      </p:cBhvr>
                                      <p:tavLst>
                                        <p:tav tm="0" fmla="#ppt_w*sin(2.5*pi*$)">
                                          <p:val>
                                            <p:fltVal val="0"/>
                                          </p:val>
                                        </p:tav>
                                        <p:tav tm="100000">
                                          <p:val>
                                            <p:fltVal val="1"/>
                                          </p:val>
                                        </p:tav>
                                      </p:tavLst>
                                    </p:anim>
                                    <p:anim calcmode="lin" valueType="num">
                                      <p:cBhvr>
                                        <p:cTn id="49" dur="1750" fill="hold"/>
                                        <p:tgtEl>
                                          <p:spTgt spid="4"/>
                                        </p:tgtEl>
                                        <p:attrNameLst>
                                          <p:attrName>ppt_h</p:attrName>
                                        </p:attrNameLst>
                                      </p:cBhvr>
                                      <p:tavLst>
                                        <p:tav tm="0">
                                          <p:val>
                                            <p:strVal val="#ppt_h"/>
                                          </p:val>
                                        </p:tav>
                                        <p:tav tm="100000">
                                          <p:val>
                                            <p:strVal val="#ppt_h"/>
                                          </p:val>
                                        </p:tav>
                                      </p:tavLst>
                                    </p:anim>
                                  </p:childTnLst>
                                </p:cTn>
                              </p:par>
                            </p:childTnLst>
                          </p:cTn>
                        </p:par>
                        <p:par>
                          <p:cTn id="50" fill="hold">
                            <p:stCondLst>
                              <p:cond delay="4000"/>
                            </p:stCondLst>
                            <p:childTnLst>
                              <p:par>
                                <p:cTn id="51" presetID="6" presetClass="emph" presetSubtype="0" fill="hold" grpId="1" nodeType="afterEffect">
                                  <p:stCondLst>
                                    <p:cond delay="0"/>
                                  </p:stCondLst>
                                  <p:iterate type="lt">
                                    <p:tmPct val="0"/>
                                  </p:iterate>
                                  <p:childTnLst>
                                    <p:animScale>
                                      <p:cBhvr>
                                        <p:cTn id="52" dur="1000" fill="hold"/>
                                        <p:tgtEl>
                                          <p:spTgt spid="4"/>
                                        </p:tgtEl>
                                      </p:cBhvr>
                                      <p:by x="150000" y="150000"/>
                                    </p:animScale>
                                  </p:childTnLst>
                                </p:cTn>
                              </p:par>
                              <p:par>
                                <p:cTn id="53" presetID="42" presetClass="path" presetSubtype="0" fill="hold" grpId="2" nodeType="withEffect">
                                  <p:stCondLst>
                                    <p:cond delay="0"/>
                                  </p:stCondLst>
                                  <p:iterate type="lt">
                                    <p:tmPct val="0"/>
                                  </p:iterate>
                                  <p:childTnLst>
                                    <p:animMotion origin="layout" path="M -2.5E-6 1.11111E-6 L -0.00017 0.10764 " pathEditMode="relative" rAng="0" ptsTypes="AA">
                                      <p:cBhvr>
                                        <p:cTn id="54" dur="1000" fill="hold"/>
                                        <p:tgtEl>
                                          <p:spTgt spid="4"/>
                                        </p:tgtEl>
                                        <p:attrNameLst>
                                          <p:attrName>ppt_x</p:attrName>
                                          <p:attrName>ppt_y</p:attrName>
                                        </p:attrNameLst>
                                      </p:cBhvr>
                                      <p:rCtr x="-17" y="5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3" grpId="0"/>
      <p:bldP spid="13" grpId="1"/>
      <p:bldP spid="15" grpId="0"/>
      <p:bldP spid="15" grpId="1"/>
      <p:bldP spid="16" grpId="0"/>
      <p:bldP spid="16" grpId="1"/>
      <p:bldP spid="4" grpId="0"/>
      <p:bldP spid="4" grpId="1"/>
      <p:bldP spid="4"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8244191" cy="1569660"/>
          </a:xfrm>
          <a:prstGeom prst="rect">
            <a:avLst/>
          </a:prstGeom>
          <a:noFill/>
        </p:spPr>
        <p:txBody>
          <a:bodyPr wrap="square" rtlCol="0">
            <a:spAutoFit/>
          </a:bodyPr>
          <a:lstStyle/>
          <a:p>
            <a:r>
              <a:rPr lang="en-US" sz="3200" dirty="0"/>
              <a:t>1 Cor. 8:1~ </a:t>
            </a:r>
            <a:r>
              <a:rPr lang="en-US" sz="3200" dirty="0">
                <a:solidFill>
                  <a:schemeClr val="accent4">
                    <a:lumMod val="60000"/>
                    <a:lumOff val="40000"/>
                  </a:schemeClr>
                </a:solidFill>
              </a:rPr>
              <a:t>Now concerning things offered to idols: We know that we all have knowledge. Knowledge puffs up, but love edifies. </a:t>
            </a:r>
          </a:p>
        </p:txBody>
      </p:sp>
      <p:sp>
        <p:nvSpPr>
          <p:cNvPr id="6" name="TextBox 5">
            <a:extLst>
              <a:ext uri="{FF2B5EF4-FFF2-40B4-BE49-F238E27FC236}">
                <a16:creationId xmlns:a16="http://schemas.microsoft.com/office/drawing/2014/main" id="{263BE1CC-CED1-4155-B60B-A7060B2B1983}"/>
              </a:ext>
            </a:extLst>
          </p:cNvPr>
          <p:cNvSpPr txBox="1"/>
          <p:nvPr/>
        </p:nvSpPr>
        <p:spPr>
          <a:xfrm>
            <a:off x="445813" y="2866575"/>
            <a:ext cx="8244191" cy="2062103"/>
          </a:xfrm>
          <a:prstGeom prst="rect">
            <a:avLst/>
          </a:prstGeom>
          <a:noFill/>
        </p:spPr>
        <p:txBody>
          <a:bodyPr wrap="square" rtlCol="0">
            <a:spAutoFit/>
          </a:bodyPr>
          <a:lstStyle/>
          <a:p>
            <a:r>
              <a:rPr lang="en-US" sz="3200" dirty="0"/>
              <a:t>2 Pet. 2:21 ~ </a:t>
            </a:r>
            <a:r>
              <a:rPr lang="en-US" sz="3200" dirty="0">
                <a:solidFill>
                  <a:schemeClr val="accent4">
                    <a:lumMod val="60000"/>
                    <a:lumOff val="40000"/>
                  </a:schemeClr>
                </a:solidFill>
              </a:rPr>
              <a:t>For it would have been better for them not to have known the way of righteousness, than having known </a:t>
            </a:r>
            <a:r>
              <a:rPr lang="en-US" sz="3200" i="1" dirty="0">
                <a:solidFill>
                  <a:schemeClr val="accent4">
                    <a:lumMod val="60000"/>
                    <a:lumOff val="40000"/>
                  </a:schemeClr>
                </a:solidFill>
              </a:rPr>
              <a:t>it,</a:t>
            </a:r>
            <a:r>
              <a:rPr lang="en-US" sz="3200" dirty="0">
                <a:solidFill>
                  <a:schemeClr val="accent4">
                    <a:lumMod val="60000"/>
                    <a:lumOff val="40000"/>
                  </a:schemeClr>
                </a:solidFill>
              </a:rPr>
              <a:t> to turn from the holy commandment delivered to them. </a:t>
            </a:r>
          </a:p>
        </p:txBody>
      </p:sp>
    </p:spTree>
    <p:extLst>
      <p:ext uri="{BB962C8B-B14F-4D97-AF65-F5344CB8AC3E}">
        <p14:creationId xmlns:p14="http://schemas.microsoft.com/office/powerpoint/2010/main" val="161931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Tree>
    <p:extLst>
      <p:ext uri="{BB962C8B-B14F-4D97-AF65-F5344CB8AC3E}">
        <p14:creationId xmlns:p14="http://schemas.microsoft.com/office/powerpoint/2010/main" val="322032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6EC2481-AC96-4E66-9367-769F8199D504}"/>
              </a:ext>
            </a:extLst>
          </p:cNvPr>
          <p:cNvGrpSpPr/>
          <p:nvPr/>
        </p:nvGrpSpPr>
        <p:grpSpPr>
          <a:xfrm>
            <a:off x="5540356" y="2207482"/>
            <a:ext cx="2981576" cy="3128212"/>
            <a:chOff x="5649213" y="2199812"/>
            <a:chExt cx="2981576" cy="3128212"/>
          </a:xfrm>
        </p:grpSpPr>
        <p:pic>
          <p:nvPicPr>
            <p:cNvPr id="17" name="Picture 16">
              <a:extLst>
                <a:ext uri="{FF2B5EF4-FFF2-40B4-BE49-F238E27FC236}">
                  <a16:creationId xmlns:a16="http://schemas.microsoft.com/office/drawing/2014/main" id="{F7B03EC9-8EB6-4E94-A8CE-7F808564E94D}"/>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49213" y="2199812"/>
              <a:ext cx="2981576" cy="3128212"/>
            </a:xfrm>
            <a:prstGeom prst="rect">
              <a:avLst/>
            </a:prstGeom>
          </p:spPr>
        </p:pic>
        <p:grpSp>
          <p:nvGrpSpPr>
            <p:cNvPr id="20" name="Group 19">
              <a:extLst>
                <a:ext uri="{FF2B5EF4-FFF2-40B4-BE49-F238E27FC236}">
                  <a16:creationId xmlns:a16="http://schemas.microsoft.com/office/drawing/2014/main" id="{B63DF3E4-3C9D-4F17-BA30-DFEB0E5B8939}"/>
                </a:ext>
              </a:extLst>
            </p:cNvPr>
            <p:cNvGrpSpPr/>
            <p:nvPr/>
          </p:nvGrpSpPr>
          <p:grpSpPr>
            <a:xfrm>
              <a:off x="6705347" y="3284437"/>
              <a:ext cx="950023" cy="996745"/>
              <a:chOff x="6705347" y="3284437"/>
              <a:chExt cx="950023" cy="996745"/>
            </a:xfrm>
          </p:grpSpPr>
          <p:pic>
            <p:nvPicPr>
              <p:cNvPr id="19" name="Picture 18">
                <a:extLst>
                  <a:ext uri="{FF2B5EF4-FFF2-40B4-BE49-F238E27FC236}">
                    <a16:creationId xmlns:a16="http://schemas.microsoft.com/office/drawing/2014/main" id="{4236C8B8-62A6-4101-B09C-5D5390CF7548}"/>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05347" y="3284437"/>
                <a:ext cx="950023" cy="996745"/>
              </a:xfrm>
              <a:prstGeom prst="rect">
                <a:avLst/>
              </a:prstGeom>
            </p:spPr>
          </p:pic>
          <p:sp>
            <p:nvSpPr>
              <p:cNvPr id="21" name="TextBox 20">
                <a:extLst>
                  <a:ext uri="{FF2B5EF4-FFF2-40B4-BE49-F238E27FC236}">
                    <a16:creationId xmlns:a16="http://schemas.microsoft.com/office/drawing/2014/main" id="{33BC5B35-0AAB-4E50-8DBE-C6DCB2225B41}"/>
                  </a:ext>
                </a:extLst>
              </p:cNvPr>
              <p:cNvSpPr txBox="1"/>
              <p:nvPr/>
            </p:nvSpPr>
            <p:spPr>
              <a:xfrm>
                <a:off x="6828972" y="3410859"/>
                <a:ext cx="776514" cy="707886"/>
              </a:xfrm>
              <a:prstGeom prst="rect">
                <a:avLst/>
              </a:prstGeom>
              <a:noFill/>
            </p:spPr>
            <p:txBody>
              <a:bodyPr wrap="square" rtlCol="0">
                <a:spAutoFit/>
              </a:bodyPr>
              <a:lstStyle/>
              <a:p>
                <a:pPr algn="l"/>
                <a:r>
                  <a:rPr lang="en-US" sz="4000" dirty="0">
                    <a:solidFill>
                      <a:schemeClr val="bg1"/>
                    </a:solidFill>
                  </a:rPr>
                  <a:t>XY</a:t>
                </a:r>
              </a:p>
            </p:txBody>
          </p:sp>
        </p:grpSp>
      </p:grpSp>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10" name="TextBox 9">
            <a:extLst>
              <a:ext uri="{FF2B5EF4-FFF2-40B4-BE49-F238E27FC236}">
                <a16:creationId xmlns:a16="http://schemas.microsoft.com/office/drawing/2014/main" id="{83CCAC8C-B580-4E60-B5A4-E5ADF79B34A7}"/>
              </a:ext>
            </a:extLst>
          </p:cNvPr>
          <p:cNvSpPr txBox="1"/>
          <p:nvPr/>
        </p:nvSpPr>
        <p:spPr>
          <a:xfrm>
            <a:off x="1293000" y="7008000"/>
            <a:ext cx="6858000" cy="230832"/>
          </a:xfrm>
          <a:prstGeom prst="rect">
            <a:avLst/>
          </a:prstGeom>
          <a:noFill/>
        </p:spPr>
        <p:txBody>
          <a:bodyPr wrap="square" rtlCol="0">
            <a:spAutoFit/>
          </a:bodyPr>
          <a:lstStyle/>
          <a:p>
            <a:r>
              <a:rPr lang="en-US" sz="900">
                <a:hlinkClick r:id="rId7" tooltip="http://commons.wikimedia.org/wiki/File:Blue_sphere.svg"/>
              </a:rPr>
              <a:t>This Photo</a:t>
            </a:r>
            <a:r>
              <a:rPr lang="en-US" sz="900"/>
              <a:t> by Unknown Author is licensed under </a:t>
            </a:r>
            <a:r>
              <a:rPr lang="en-US" sz="900">
                <a:hlinkClick r:id="rId8" tooltip="https://creativecommons.org/licenses/by-sa/3.0/"/>
              </a:rPr>
              <a:t>CC BY-SA</a:t>
            </a:r>
            <a:endParaRPr lang="en-US" sz="900"/>
          </a:p>
        </p:txBody>
      </p:sp>
      <p:grpSp>
        <p:nvGrpSpPr>
          <p:cNvPr id="30" name="Group 29">
            <a:extLst>
              <a:ext uri="{FF2B5EF4-FFF2-40B4-BE49-F238E27FC236}">
                <a16:creationId xmlns:a16="http://schemas.microsoft.com/office/drawing/2014/main" id="{E771E2C0-4D35-4B39-8B4C-D670658FC165}"/>
              </a:ext>
            </a:extLst>
          </p:cNvPr>
          <p:cNvGrpSpPr/>
          <p:nvPr/>
        </p:nvGrpSpPr>
        <p:grpSpPr>
          <a:xfrm>
            <a:off x="914592" y="2255529"/>
            <a:ext cx="2981576" cy="3128212"/>
            <a:chOff x="1023449" y="2422969"/>
            <a:chExt cx="2981576" cy="3128212"/>
          </a:xfrm>
        </p:grpSpPr>
        <p:pic>
          <p:nvPicPr>
            <p:cNvPr id="7" name="Picture 6">
              <a:extLst>
                <a:ext uri="{FF2B5EF4-FFF2-40B4-BE49-F238E27FC236}">
                  <a16:creationId xmlns:a16="http://schemas.microsoft.com/office/drawing/2014/main" id="{0FED6F33-4FB7-4A80-828F-323541D59900}"/>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23449" y="2422969"/>
              <a:ext cx="2981576" cy="3128212"/>
            </a:xfrm>
            <a:prstGeom prst="rect">
              <a:avLst/>
            </a:prstGeom>
          </p:spPr>
        </p:pic>
        <p:grpSp>
          <p:nvGrpSpPr>
            <p:cNvPr id="22" name="Group 21">
              <a:extLst>
                <a:ext uri="{FF2B5EF4-FFF2-40B4-BE49-F238E27FC236}">
                  <a16:creationId xmlns:a16="http://schemas.microsoft.com/office/drawing/2014/main" id="{9D44A7BF-2902-4111-90C0-4112A345DDBB}"/>
                </a:ext>
              </a:extLst>
            </p:cNvPr>
            <p:cNvGrpSpPr/>
            <p:nvPr/>
          </p:nvGrpSpPr>
          <p:grpSpPr>
            <a:xfrm>
              <a:off x="2075512" y="3503217"/>
              <a:ext cx="950023" cy="996745"/>
              <a:chOff x="2075512" y="3503217"/>
              <a:chExt cx="950023" cy="996745"/>
            </a:xfrm>
          </p:grpSpPr>
          <p:pic>
            <p:nvPicPr>
              <p:cNvPr id="18" name="Picture 17">
                <a:extLst>
                  <a:ext uri="{FF2B5EF4-FFF2-40B4-BE49-F238E27FC236}">
                    <a16:creationId xmlns:a16="http://schemas.microsoft.com/office/drawing/2014/main" id="{9C1866A4-116D-4A15-BB1F-B513F32407D7}"/>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075512" y="3503217"/>
                <a:ext cx="950023" cy="996745"/>
              </a:xfrm>
              <a:prstGeom prst="rect">
                <a:avLst/>
              </a:prstGeom>
            </p:spPr>
          </p:pic>
          <p:sp>
            <p:nvSpPr>
              <p:cNvPr id="14" name="TextBox 13">
                <a:extLst>
                  <a:ext uri="{FF2B5EF4-FFF2-40B4-BE49-F238E27FC236}">
                    <a16:creationId xmlns:a16="http://schemas.microsoft.com/office/drawing/2014/main" id="{9E7C3C93-E210-4F53-B741-93BF6B56A91B}"/>
                  </a:ext>
                </a:extLst>
              </p:cNvPr>
              <p:cNvSpPr txBox="1"/>
              <p:nvPr/>
            </p:nvSpPr>
            <p:spPr>
              <a:xfrm>
                <a:off x="2206172" y="3621315"/>
                <a:ext cx="776514" cy="707886"/>
              </a:xfrm>
              <a:prstGeom prst="rect">
                <a:avLst/>
              </a:prstGeom>
              <a:noFill/>
            </p:spPr>
            <p:txBody>
              <a:bodyPr wrap="square" rtlCol="0">
                <a:spAutoFit/>
              </a:bodyPr>
              <a:lstStyle/>
              <a:p>
                <a:pPr algn="l"/>
                <a:r>
                  <a:rPr lang="en-US" sz="4000" dirty="0">
                    <a:solidFill>
                      <a:schemeClr val="bg1"/>
                    </a:solidFill>
                  </a:rPr>
                  <a:t>XX</a:t>
                </a:r>
              </a:p>
            </p:txBody>
          </p:sp>
        </p:grpSp>
      </p:grpSp>
      <p:pic>
        <p:nvPicPr>
          <p:cNvPr id="1025" name="Picture 1024">
            <a:extLst>
              <a:ext uri="{FF2B5EF4-FFF2-40B4-BE49-F238E27FC236}">
                <a16:creationId xmlns:a16="http://schemas.microsoft.com/office/drawing/2014/main" id="{690B4728-E99E-48E3-BA13-AAD7FE6D41B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88" b="95712" l="2045" r="98978">
                        <a14:foregroundMark x1="8998" y1="30994" x2="5726" y2="48538"/>
                        <a14:foregroundMark x1="5726" y1="48538" x2="7566" y2="61793"/>
                        <a14:foregroundMark x1="36810" y1="9357" x2="52965" y2="11696"/>
                        <a14:foregroundMark x1="52965" y1="11696" x2="76892" y2="34503"/>
                        <a14:foregroundMark x1="76892" y1="34503" x2="86503" y2="49123"/>
                        <a14:foregroundMark x1="86503" y1="49123" x2="79755" y2="63938"/>
                        <a14:foregroundMark x1="79755" y1="63938" x2="68712" y2="75049"/>
                        <a14:foregroundMark x1="68712" y1="75049" x2="53374" y2="81481"/>
                        <a14:foregroundMark x1="53374" y1="81481" x2="43149" y2="81287"/>
                        <a14:foregroundMark x1="30266" y1="54971" x2="25767" y2="70760"/>
                        <a14:foregroundMark x1="25767" y1="70760" x2="34151" y2="84016"/>
                        <a14:foregroundMark x1="34151" y1="84016" x2="53374" y2="88109"/>
                        <a14:foregroundMark x1="53374" y1="88109" x2="70143" y2="82651"/>
                        <a14:foregroundMark x1="70143" y1="82651" x2="82618" y2="71345"/>
                        <a14:foregroundMark x1="82618" y1="71345" x2="89366" y2="56530"/>
                        <a14:foregroundMark x1="89366" y1="56530" x2="80777" y2="40156"/>
                        <a14:foregroundMark x1="43967" y1="7407" x2="61963" y2="11111"/>
                        <a14:foregroundMark x1="61963" y1="11111" x2="76687" y2="22222"/>
                        <a14:foregroundMark x1="76687" y1="22222" x2="91820" y2="55361"/>
                        <a14:foregroundMark x1="91820" y1="55361" x2="88753" y2="72320"/>
                        <a14:foregroundMark x1="88753" y1="72320" x2="75460" y2="84600"/>
                        <a14:foregroundMark x1="75460" y1="84600" x2="58896" y2="91813"/>
                        <a14:foregroundMark x1="58896" y1="91813" x2="42127" y2="88889"/>
                        <a14:foregroundMark x1="42127" y1="88889" x2="23517" y2="80117"/>
                        <a14:foregroundMark x1="55828" y1="96101" x2="49284" y2="95127"/>
                        <a14:foregroundMark x1="34969" y1="8382" x2="51125" y2="7018"/>
                        <a14:foregroundMark x1="51125" y1="7018" x2="51943" y2="7018"/>
                        <a14:foregroundMark x1="94078" y1="46199" x2="94888" y2="56140"/>
                        <a14:foregroundMark x1="93252" y1="36062" x2="93983" y2="45029"/>
                        <a14:foregroundMark x1="98978" y1="47368" x2="98978" y2="53801"/>
                        <a14:foregroundMark x1="2045" y1="46394" x2="2249" y2="54971"/>
                        <a14:foregroundMark x1="32720" y1="31384" x2="28016" y2="38207"/>
                        <a14:foregroundMark x1="40491" y1="31579" x2="36810" y2="38986"/>
                        <a14:foregroundMark x1="71575" y1="56335" x2="67485" y2="63353"/>
                        <a14:foregroundMark x1="79755" y1="57700" x2="77914" y2="59649"/>
                        <a14:foregroundMark x1="52147" y1="4288" x2="49080" y2="4288"/>
                        <a14:backgroundMark x1="99796" y1="45029" x2="99796" y2="46199"/>
                      </a14:backgroundRemoval>
                    </a14:imgEffect>
                  </a14:imgLayer>
                </a14:imgProps>
              </a:ext>
              <a:ext uri="{28A0092B-C50C-407E-A947-70E740481C1C}">
                <a14:useLocalDpi xmlns:a14="http://schemas.microsoft.com/office/drawing/2010/main" val="0"/>
              </a:ext>
            </a:extLst>
          </a:blip>
          <a:stretch>
            <a:fillRect/>
          </a:stretch>
        </p:blipFill>
        <p:spPr>
          <a:xfrm>
            <a:off x="3057338" y="1154175"/>
            <a:ext cx="2980944" cy="3127248"/>
          </a:xfrm>
          <a:prstGeom prst="rect">
            <a:avLst/>
          </a:prstGeom>
          <a:effectLst>
            <a:softEdge rad="12700"/>
          </a:effectLst>
        </p:spPr>
      </p:pic>
      <p:sp>
        <p:nvSpPr>
          <p:cNvPr id="3" name="TextBox 2">
            <a:extLst>
              <a:ext uri="{FF2B5EF4-FFF2-40B4-BE49-F238E27FC236}">
                <a16:creationId xmlns:a16="http://schemas.microsoft.com/office/drawing/2014/main" id="{1157325A-C2CD-42D2-86C8-695220974738}"/>
              </a:ext>
            </a:extLst>
          </p:cNvPr>
          <p:cNvSpPr txBox="1"/>
          <p:nvPr/>
        </p:nvSpPr>
        <p:spPr>
          <a:xfrm>
            <a:off x="1690913" y="4463146"/>
            <a:ext cx="1436914"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Egg</a:t>
            </a:r>
          </a:p>
        </p:txBody>
      </p:sp>
      <p:sp>
        <p:nvSpPr>
          <p:cNvPr id="32" name="TextBox 31">
            <a:extLst>
              <a:ext uri="{FF2B5EF4-FFF2-40B4-BE49-F238E27FC236}">
                <a16:creationId xmlns:a16="http://schemas.microsoft.com/office/drawing/2014/main" id="{7F24DB6E-3E09-4316-B39B-AF77DDB11205}"/>
              </a:ext>
            </a:extLst>
          </p:cNvPr>
          <p:cNvSpPr txBox="1"/>
          <p:nvPr/>
        </p:nvSpPr>
        <p:spPr>
          <a:xfrm>
            <a:off x="6306456" y="4347032"/>
            <a:ext cx="1436914"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Sperm</a:t>
            </a:r>
          </a:p>
        </p:txBody>
      </p:sp>
    </p:spTree>
    <p:extLst>
      <p:ext uri="{BB962C8B-B14F-4D97-AF65-F5344CB8AC3E}">
        <p14:creationId xmlns:p14="http://schemas.microsoft.com/office/powerpoint/2010/main" val="359323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fill="hold" nodeType="clickEffect">
                                  <p:stCondLst>
                                    <p:cond delay="0"/>
                                  </p:stCondLst>
                                  <p:childTnLst>
                                    <p:animMotion origin="layout" path="M -8.33333E-7 -4.44444E-6 L 0.23333 -0.16435 " pathEditMode="relative" rAng="0" ptsTypes="AA">
                                      <p:cBhvr>
                                        <p:cTn id="23" dur="1000" fill="hold"/>
                                        <p:tgtEl>
                                          <p:spTgt spid="30"/>
                                        </p:tgtEl>
                                        <p:attrNameLst>
                                          <p:attrName>ppt_x</p:attrName>
                                          <p:attrName>ppt_y</p:attrName>
                                        </p:attrNameLst>
                                      </p:cBhvr>
                                      <p:rCtr x="11667" y="-8218"/>
                                    </p:animMotion>
                                  </p:childTnLst>
                                </p:cTn>
                              </p:par>
                              <p:par>
                                <p:cTn id="24" presetID="35" presetClass="path" presetSubtype="0" fill="hold" nodeType="withEffect">
                                  <p:stCondLst>
                                    <p:cond delay="0"/>
                                  </p:stCondLst>
                                  <p:childTnLst>
                                    <p:animMotion origin="layout" path="M -3.61111E-6 0 L -0.27239 -0.15671 " pathEditMode="relative" rAng="0" ptsTypes="AA">
                                      <p:cBhvr>
                                        <p:cTn id="25" dur="1000" fill="hold"/>
                                        <p:tgtEl>
                                          <p:spTgt spid="23"/>
                                        </p:tgtEl>
                                        <p:attrNameLst>
                                          <p:attrName>ppt_x</p:attrName>
                                          <p:attrName>ppt_y</p:attrName>
                                        </p:attrNameLst>
                                      </p:cBhvr>
                                      <p:rCtr x="-13628" y="-7847"/>
                                    </p:animMotion>
                                  </p:childTnLst>
                                </p:cTn>
                              </p:par>
                              <p:par>
                                <p:cTn id="26" presetID="10" presetClass="exit" presetSubtype="0" fill="hold" grpId="1" nodeType="withEffect">
                                  <p:stCondLst>
                                    <p:cond delay="0"/>
                                  </p:stCondLst>
                                  <p:childTnLst>
                                    <p:animEffect transition="out" filter="fade">
                                      <p:cBhvr>
                                        <p:cTn id="27" dur="1000"/>
                                        <p:tgtEl>
                                          <p:spTgt spid="3"/>
                                        </p:tgtEl>
                                      </p:cBhvr>
                                    </p:animEffect>
                                    <p:set>
                                      <p:cBhvr>
                                        <p:cTn id="28" dur="1" fill="hold">
                                          <p:stCondLst>
                                            <p:cond delay="999"/>
                                          </p:stCondLst>
                                        </p:cTn>
                                        <p:tgtEl>
                                          <p:spTgt spid="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1000"/>
                                        <p:tgtEl>
                                          <p:spTgt spid="32"/>
                                        </p:tgtEl>
                                      </p:cBhvr>
                                    </p:animEffect>
                                    <p:set>
                                      <p:cBhvr>
                                        <p:cTn id="31" dur="1" fill="hold">
                                          <p:stCondLst>
                                            <p:cond delay="999"/>
                                          </p:stCondLst>
                                        </p:cTn>
                                        <p:tgtEl>
                                          <p:spTgt spid="32"/>
                                        </p:tgtEl>
                                        <p:attrNameLst>
                                          <p:attrName>style.visibility</p:attrName>
                                        </p:attrNameLst>
                                      </p:cBhvr>
                                      <p:to>
                                        <p:strVal val="hidden"/>
                                      </p:to>
                                    </p:set>
                                  </p:childTnLst>
                                </p:cTn>
                              </p:par>
                            </p:childTnLst>
                          </p:cTn>
                        </p:par>
                        <p:par>
                          <p:cTn id="32" fill="hold">
                            <p:stCondLst>
                              <p:cond delay="1000"/>
                            </p:stCondLst>
                            <p:childTnLst>
                              <p:par>
                                <p:cTn id="33" presetID="9" presetClass="exit" presetSubtype="0" fill="hold" nodeType="afterEffect">
                                  <p:stCondLst>
                                    <p:cond delay="0"/>
                                  </p:stCondLst>
                                  <p:childTnLst>
                                    <p:animEffect transition="out" filter="dissolve">
                                      <p:cBhvr>
                                        <p:cTn id="34" dur="1000"/>
                                        <p:tgtEl>
                                          <p:spTgt spid="30"/>
                                        </p:tgtEl>
                                      </p:cBhvr>
                                    </p:animEffect>
                                    <p:set>
                                      <p:cBhvr>
                                        <p:cTn id="35" dur="1" fill="hold">
                                          <p:stCondLst>
                                            <p:cond delay="999"/>
                                          </p:stCondLst>
                                        </p:cTn>
                                        <p:tgtEl>
                                          <p:spTgt spid="30"/>
                                        </p:tgtEl>
                                        <p:attrNameLst>
                                          <p:attrName>style.visibility</p:attrName>
                                        </p:attrNameLst>
                                      </p:cBhvr>
                                      <p:to>
                                        <p:strVal val="hidden"/>
                                      </p:to>
                                    </p:set>
                                  </p:childTnLst>
                                </p:cTn>
                              </p:par>
                              <p:par>
                                <p:cTn id="36" presetID="9" presetClass="exit" presetSubtype="0" fill="hold" nodeType="withEffect">
                                  <p:stCondLst>
                                    <p:cond delay="0"/>
                                  </p:stCondLst>
                                  <p:childTnLst>
                                    <p:animEffect transition="out" filter="dissolve">
                                      <p:cBhvr>
                                        <p:cTn id="37" dur="1000"/>
                                        <p:tgtEl>
                                          <p:spTgt spid="23"/>
                                        </p:tgtEl>
                                      </p:cBhvr>
                                    </p:animEffect>
                                    <p:set>
                                      <p:cBhvr>
                                        <p:cTn id="38" dur="1" fill="hold">
                                          <p:stCondLst>
                                            <p:cond delay="999"/>
                                          </p:stCondLst>
                                        </p:cTn>
                                        <p:tgtEl>
                                          <p:spTgt spid="23"/>
                                        </p:tgtEl>
                                        <p:attrNameLst>
                                          <p:attrName>style.visibility</p:attrName>
                                        </p:attrNameLst>
                                      </p:cBhvr>
                                      <p:to>
                                        <p:strVal val="hidden"/>
                                      </p:to>
                                    </p:set>
                                  </p:childTnLst>
                                </p:cTn>
                              </p:par>
                              <p:par>
                                <p:cTn id="39" presetID="10" presetClass="entr" presetSubtype="0" fill="hold" nodeType="withEffect">
                                  <p:stCondLst>
                                    <p:cond delay="500"/>
                                  </p:stCondLst>
                                  <p:childTnLst>
                                    <p:set>
                                      <p:cBhvr>
                                        <p:cTn id="40" dur="1" fill="hold">
                                          <p:stCondLst>
                                            <p:cond delay="0"/>
                                          </p:stCondLst>
                                        </p:cTn>
                                        <p:tgtEl>
                                          <p:spTgt spid="1025"/>
                                        </p:tgtEl>
                                        <p:attrNameLst>
                                          <p:attrName>style.visibility</p:attrName>
                                        </p:attrNameLst>
                                      </p:cBhvr>
                                      <p:to>
                                        <p:strVal val="visible"/>
                                      </p:to>
                                    </p:set>
                                    <p:animEffect transition="in" filter="fade">
                                      <p:cBhvr>
                                        <p:cTn id="41" dur="1000"/>
                                        <p:tgtEl>
                                          <p:spTgt spid="1025"/>
                                        </p:tgtEl>
                                      </p:cBhvr>
                                    </p:animEffect>
                                  </p:childTnLst>
                                </p:cTn>
                              </p:par>
                            </p:childTnLst>
                          </p:cTn>
                        </p:par>
                        <p:par>
                          <p:cTn id="42" fill="hold">
                            <p:stCondLst>
                              <p:cond delay="2500"/>
                            </p:stCondLst>
                            <p:childTnLst>
                              <p:par>
                                <p:cTn id="43" presetID="6" presetClass="emph" presetSubtype="0" fill="hold" nodeType="afterEffect">
                                  <p:stCondLst>
                                    <p:cond delay="0"/>
                                  </p:stCondLst>
                                  <p:childTnLst>
                                    <p:animScale>
                                      <p:cBhvr>
                                        <p:cTn id="44" dur="2000" fill="hold"/>
                                        <p:tgtEl>
                                          <p:spTgt spid="1025"/>
                                        </p:tgtEl>
                                      </p:cBhvr>
                                      <p:by x="150000" y="150000"/>
                                    </p:animScale>
                                  </p:childTnLst>
                                </p:cTn>
                              </p:par>
                              <p:par>
                                <p:cTn id="45" presetID="42" presetClass="path" presetSubtype="0" fill="hold" nodeType="withEffect">
                                  <p:stCondLst>
                                    <p:cond delay="0"/>
                                  </p:stCondLst>
                                  <p:childTnLst>
                                    <p:animMotion origin="layout" path="M 4.16667E-6 3.7037E-6 L 0.00173 0.15717 " pathEditMode="relative" rAng="0" ptsTypes="AA">
                                      <p:cBhvr>
                                        <p:cTn id="46" dur="2000" fill="hold"/>
                                        <p:tgtEl>
                                          <p:spTgt spid="1025"/>
                                        </p:tgtEl>
                                        <p:attrNameLst>
                                          <p:attrName>ppt_x</p:attrName>
                                          <p:attrName>ppt_y</p:attrName>
                                        </p:attrNameLst>
                                      </p:cBhvr>
                                      <p:rCtr x="87" y="7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2" grpId="0"/>
      <p:bldP spid="32"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Tree>
    <p:extLst>
      <p:ext uri="{BB962C8B-B14F-4D97-AF65-F5344CB8AC3E}">
        <p14:creationId xmlns:p14="http://schemas.microsoft.com/office/powerpoint/2010/main" val="125745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8244191" cy="584775"/>
          </a:xfrm>
          <a:prstGeom prst="rect">
            <a:avLst/>
          </a:prstGeom>
          <a:noFill/>
        </p:spPr>
        <p:txBody>
          <a:bodyPr wrap="square" rtlCol="0">
            <a:spAutoFit/>
          </a:bodyPr>
          <a:lstStyle/>
          <a:p>
            <a:r>
              <a:rPr lang="en-US" sz="3200" dirty="0">
                <a:solidFill>
                  <a:schemeClr val="accent4">
                    <a:lumMod val="60000"/>
                    <a:lumOff val="40000"/>
                  </a:schemeClr>
                </a:solidFill>
              </a:rPr>
              <a:t>has given </a:t>
            </a:r>
            <a:r>
              <a:rPr lang="en-US" sz="3200" dirty="0"/>
              <a:t>~ perfect tense</a:t>
            </a:r>
            <a:endParaRPr lang="en-US" sz="3200" dirty="0">
              <a:solidFill>
                <a:schemeClr val="bg1"/>
              </a:solidFill>
            </a:endParaRPr>
          </a:p>
        </p:txBody>
      </p:sp>
      <p:sp>
        <p:nvSpPr>
          <p:cNvPr id="4" name="TextBox 3">
            <a:extLst>
              <a:ext uri="{FF2B5EF4-FFF2-40B4-BE49-F238E27FC236}">
                <a16:creationId xmlns:a16="http://schemas.microsoft.com/office/drawing/2014/main" id="{1CB53087-2903-44FE-9A21-ECF1F8ABAF21}"/>
              </a:ext>
            </a:extLst>
          </p:cNvPr>
          <p:cNvSpPr txBox="1"/>
          <p:nvPr/>
        </p:nvSpPr>
        <p:spPr>
          <a:xfrm>
            <a:off x="734438" y="1877438"/>
            <a:ext cx="7850222" cy="1569660"/>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 </a:t>
            </a:r>
            <a:r>
              <a:rPr lang="en-US" sz="3200" dirty="0"/>
              <a:t>Describes an action which is viewed as having been completed in the past, once and for all, not needing to be repeated</a:t>
            </a:r>
            <a:endParaRPr lang="en-US" sz="3200" dirty="0">
              <a:solidFill>
                <a:schemeClr val="bg1"/>
              </a:solidFill>
            </a:endParaRPr>
          </a:p>
        </p:txBody>
      </p:sp>
    </p:spTree>
    <p:extLst>
      <p:ext uri="{BB962C8B-B14F-4D97-AF65-F5344CB8AC3E}">
        <p14:creationId xmlns:p14="http://schemas.microsoft.com/office/powerpoint/2010/main" val="170348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Tree>
    <p:extLst>
      <p:ext uri="{BB962C8B-B14F-4D97-AF65-F5344CB8AC3E}">
        <p14:creationId xmlns:p14="http://schemas.microsoft.com/office/powerpoint/2010/main" val="264310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2B6E91-93BA-4F63-97DB-604A469D0BA3}"/>
              </a:ext>
            </a:extLst>
          </p:cNvPr>
          <p:cNvSpPr/>
          <p:nvPr/>
        </p:nvSpPr>
        <p:spPr>
          <a:xfrm>
            <a:off x="375077" y="4296782"/>
            <a:ext cx="1330352" cy="697759"/>
          </a:xfrm>
          <a:prstGeom prst="rect">
            <a:avLst/>
          </a:prstGeom>
          <a:solidFill>
            <a:schemeClr val="accent6">
              <a:lumMod val="7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8244191" cy="2062103"/>
          </a:xfrm>
          <a:prstGeom prst="rect">
            <a:avLst/>
          </a:prstGeom>
          <a:noFill/>
        </p:spPr>
        <p:txBody>
          <a:bodyPr wrap="square" rtlCol="0">
            <a:spAutoFit/>
          </a:bodyPr>
          <a:lstStyle/>
          <a:p>
            <a:r>
              <a:rPr lang="en-US" sz="3200" dirty="0"/>
              <a:t>2 Cor. 3:18 ~ </a:t>
            </a:r>
            <a:r>
              <a:rPr lang="en-US" sz="3200" dirty="0">
                <a:solidFill>
                  <a:schemeClr val="accent4">
                    <a:lumMod val="60000"/>
                    <a:lumOff val="40000"/>
                  </a:schemeClr>
                </a:solidFill>
              </a:rPr>
              <a:t>But we all, with unveiled face, beholding as in a mirror the glory of the Lord, are being transformed into the same image from glory to glory, just as by the Spirit of the Lord. </a:t>
            </a:r>
            <a:endParaRPr lang="en-US" sz="4800" dirty="0">
              <a:solidFill>
                <a:schemeClr val="accent4">
                  <a:lumMod val="60000"/>
                  <a:lumOff val="40000"/>
                </a:schemeClr>
              </a:solidFill>
            </a:endParaRPr>
          </a:p>
        </p:txBody>
      </p:sp>
      <p:sp>
        <p:nvSpPr>
          <p:cNvPr id="5" name="TextBox 4">
            <a:extLst>
              <a:ext uri="{FF2B5EF4-FFF2-40B4-BE49-F238E27FC236}">
                <a16:creationId xmlns:a16="http://schemas.microsoft.com/office/drawing/2014/main" id="{A2EB5BCF-ACC9-48E2-969A-8C4F8FC71185}"/>
              </a:ext>
            </a:extLst>
          </p:cNvPr>
          <p:cNvSpPr txBox="1"/>
          <p:nvPr/>
        </p:nvSpPr>
        <p:spPr>
          <a:xfrm>
            <a:off x="449868" y="3338203"/>
            <a:ext cx="8244191" cy="1569660"/>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John 3:3 ~ </a:t>
            </a:r>
            <a:r>
              <a:rPr lang="en-US" sz="3200" dirty="0">
                <a:solidFill>
                  <a:schemeClr val="accent4">
                    <a:lumMod val="60000"/>
                    <a:lumOff val="40000"/>
                  </a:schemeClr>
                </a:solidFill>
                <a:effectLst>
                  <a:outerShdw blurRad="38100" dist="38100" dir="2700000" algn="tl">
                    <a:srgbClr val="000000">
                      <a:alpha val="43137"/>
                    </a:srgbClr>
                  </a:outerShdw>
                </a:effectLst>
              </a:rPr>
              <a:t>Jesus answered and said to him, “Most assuredly, I say to you, unless one is born again, he cannot see the kingdom of God.”</a:t>
            </a:r>
            <a:endParaRPr lang="en-US" sz="7200" dirty="0">
              <a:solidFill>
                <a:schemeClr val="accent4">
                  <a:lumMod val="60000"/>
                  <a:lumOff val="40000"/>
                </a:schemeClr>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255F719F-6E47-48A5-B914-81A5420153CA}"/>
              </a:ext>
            </a:extLst>
          </p:cNvPr>
          <p:cNvSpPr txBox="1"/>
          <p:nvPr/>
        </p:nvSpPr>
        <p:spPr>
          <a:xfrm>
            <a:off x="734438" y="4831083"/>
            <a:ext cx="7850222"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anōthen</a:t>
            </a:r>
            <a:r>
              <a:rPr lang="en-US" sz="3200" dirty="0"/>
              <a:t> </a:t>
            </a:r>
            <a:r>
              <a:rPr lang="en-US" sz="3200" i="1" dirty="0">
                <a:solidFill>
                  <a:schemeClr val="bg1"/>
                </a:solidFill>
              </a:rPr>
              <a:t> </a:t>
            </a:r>
            <a:r>
              <a:rPr lang="en-US" sz="3200" dirty="0">
                <a:solidFill>
                  <a:schemeClr val="bg1"/>
                </a:solidFill>
              </a:rPr>
              <a:t>~ </a:t>
            </a:r>
            <a:r>
              <a:rPr lang="en-US" sz="3200" i="1" dirty="0">
                <a:solidFill>
                  <a:schemeClr val="bg1"/>
                </a:solidFill>
              </a:rPr>
              <a:t>again</a:t>
            </a:r>
            <a:r>
              <a:rPr lang="en-US" sz="3200" dirty="0">
                <a:solidFill>
                  <a:schemeClr val="bg1"/>
                </a:solidFill>
              </a:rPr>
              <a:t> and </a:t>
            </a:r>
            <a:r>
              <a:rPr lang="en-US" sz="3200" i="1" dirty="0">
                <a:solidFill>
                  <a:schemeClr val="bg1"/>
                </a:solidFill>
              </a:rPr>
              <a:t>from above</a:t>
            </a:r>
          </a:p>
        </p:txBody>
      </p:sp>
    </p:spTree>
    <p:extLst>
      <p:ext uri="{BB962C8B-B14F-4D97-AF65-F5344CB8AC3E}">
        <p14:creationId xmlns:p14="http://schemas.microsoft.com/office/powerpoint/2010/main" val="23830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3"/>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3" grpId="1"/>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Tree>
    <p:extLst>
      <p:ext uri="{BB962C8B-B14F-4D97-AF65-F5344CB8AC3E}">
        <p14:creationId xmlns:p14="http://schemas.microsoft.com/office/powerpoint/2010/main" val="227236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8244191" cy="1077218"/>
          </a:xfrm>
          <a:prstGeom prst="rect">
            <a:avLst/>
          </a:prstGeom>
          <a:noFill/>
        </p:spPr>
        <p:txBody>
          <a:bodyPr wrap="square" rtlCol="0">
            <a:spAutoFit/>
          </a:bodyPr>
          <a:lstStyle/>
          <a:p>
            <a:r>
              <a:rPr lang="en-US" sz="3200" dirty="0"/>
              <a:t>John 14:6 ~ </a:t>
            </a:r>
            <a:r>
              <a:rPr lang="en-US" sz="3200" dirty="0">
                <a:solidFill>
                  <a:schemeClr val="accent4">
                    <a:lumMod val="60000"/>
                    <a:lumOff val="40000"/>
                  </a:schemeClr>
                </a:solidFill>
              </a:rPr>
              <a:t>I am the way, the truth, and the life. No one comes to the Father except through Me.</a:t>
            </a:r>
          </a:p>
        </p:txBody>
      </p:sp>
    </p:spTree>
    <p:extLst>
      <p:ext uri="{BB962C8B-B14F-4D97-AF65-F5344CB8AC3E}">
        <p14:creationId xmlns:p14="http://schemas.microsoft.com/office/powerpoint/2010/main" val="290478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Tree>
    <p:extLst>
      <p:ext uri="{BB962C8B-B14F-4D97-AF65-F5344CB8AC3E}">
        <p14:creationId xmlns:p14="http://schemas.microsoft.com/office/powerpoint/2010/main" val="71542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Tree>
    <p:extLst>
      <p:ext uri="{BB962C8B-B14F-4D97-AF65-F5344CB8AC3E}">
        <p14:creationId xmlns:p14="http://schemas.microsoft.com/office/powerpoint/2010/main" val="187296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8244191" cy="1077218"/>
          </a:xfrm>
          <a:prstGeom prst="rect">
            <a:avLst/>
          </a:prstGeom>
          <a:noFill/>
        </p:spPr>
        <p:txBody>
          <a:bodyPr wrap="square" rtlCol="0">
            <a:spAutoFit/>
          </a:bodyPr>
          <a:lstStyle/>
          <a:p>
            <a:r>
              <a:rPr lang="en-US" sz="3200" dirty="0">
                <a:solidFill>
                  <a:schemeClr val="accent4">
                    <a:lumMod val="60000"/>
                    <a:lumOff val="40000"/>
                  </a:schemeClr>
                </a:solidFill>
              </a:rPr>
              <a:t>diligence</a:t>
            </a:r>
            <a:r>
              <a:rPr lang="en-US" sz="3200" dirty="0"/>
              <a:t> ~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spoudē</a:t>
            </a:r>
            <a:r>
              <a:rPr lang="en-US" sz="3200" dirty="0"/>
              <a:t> – from word meaning </a:t>
            </a:r>
            <a:r>
              <a:rPr lang="en-US" sz="3200" i="1" dirty="0"/>
              <a:t>to make haste</a:t>
            </a:r>
            <a:endParaRPr lang="en-US" sz="7200" dirty="0">
              <a:solidFill>
                <a:schemeClr val="bg1"/>
              </a:solidFill>
            </a:endParaRPr>
          </a:p>
        </p:txBody>
      </p:sp>
      <p:sp>
        <p:nvSpPr>
          <p:cNvPr id="4" name="TextBox 3">
            <a:extLst>
              <a:ext uri="{FF2B5EF4-FFF2-40B4-BE49-F238E27FC236}">
                <a16:creationId xmlns:a16="http://schemas.microsoft.com/office/drawing/2014/main" id="{1CB53087-2903-44FE-9A21-ECF1F8ABAF21}"/>
              </a:ext>
            </a:extLst>
          </p:cNvPr>
          <p:cNvSpPr txBox="1"/>
          <p:nvPr/>
        </p:nvSpPr>
        <p:spPr>
          <a:xfrm>
            <a:off x="734438" y="2871665"/>
            <a:ext cx="7850222"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 </a:t>
            </a:r>
            <a:r>
              <a:rPr lang="en-US" sz="3200" dirty="0"/>
              <a:t>NIV, </a:t>
            </a:r>
            <a:r>
              <a:rPr lang="en-US" sz="3200" dirty="0">
                <a:solidFill>
                  <a:schemeClr val="accent4">
                    <a:lumMod val="60000"/>
                    <a:lumOff val="40000"/>
                  </a:schemeClr>
                </a:solidFill>
              </a:rPr>
              <a:t>goodness</a:t>
            </a:r>
          </a:p>
        </p:txBody>
      </p:sp>
      <p:sp>
        <p:nvSpPr>
          <p:cNvPr id="6" name="TextBox 5">
            <a:extLst>
              <a:ext uri="{FF2B5EF4-FFF2-40B4-BE49-F238E27FC236}">
                <a16:creationId xmlns:a16="http://schemas.microsoft.com/office/drawing/2014/main" id="{2B1CCE0A-067F-4515-A2ED-257545967A31}"/>
              </a:ext>
            </a:extLst>
          </p:cNvPr>
          <p:cNvSpPr txBox="1"/>
          <p:nvPr/>
        </p:nvSpPr>
        <p:spPr>
          <a:xfrm>
            <a:off x="442610" y="2365750"/>
            <a:ext cx="8244191" cy="584775"/>
          </a:xfrm>
          <a:prstGeom prst="rect">
            <a:avLst/>
          </a:prstGeom>
          <a:noFill/>
        </p:spPr>
        <p:txBody>
          <a:bodyPr wrap="square" rtlCol="0">
            <a:spAutoFit/>
          </a:bodyPr>
          <a:lstStyle/>
          <a:p>
            <a:r>
              <a:rPr lang="en-US" sz="3200" dirty="0">
                <a:solidFill>
                  <a:schemeClr val="accent4">
                    <a:lumMod val="60000"/>
                    <a:lumOff val="40000"/>
                  </a:schemeClr>
                </a:solidFill>
              </a:rPr>
              <a:t>virtue</a:t>
            </a:r>
            <a:r>
              <a:rPr lang="en-US" sz="3200" dirty="0"/>
              <a:t> ~ fulfilling that which it was designed for</a:t>
            </a:r>
            <a:endParaRPr lang="en-US" sz="11500" dirty="0">
              <a:solidFill>
                <a:schemeClr val="bg1"/>
              </a:solidFill>
            </a:endParaRPr>
          </a:p>
        </p:txBody>
      </p:sp>
    </p:spTree>
    <p:extLst>
      <p:ext uri="{BB962C8B-B14F-4D97-AF65-F5344CB8AC3E}">
        <p14:creationId xmlns:p14="http://schemas.microsoft.com/office/powerpoint/2010/main" val="253884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3"/>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8244191" cy="584775"/>
          </a:xfrm>
          <a:prstGeom prst="rect">
            <a:avLst/>
          </a:prstGeom>
          <a:noFill/>
        </p:spPr>
        <p:txBody>
          <a:bodyPr wrap="square" rtlCol="0">
            <a:spAutoFit/>
          </a:bodyPr>
          <a:lstStyle/>
          <a:p>
            <a:r>
              <a:rPr lang="en-US" sz="3200" dirty="0">
                <a:solidFill>
                  <a:schemeClr val="accent4">
                    <a:lumMod val="60000"/>
                    <a:lumOff val="40000"/>
                  </a:schemeClr>
                </a:solidFill>
              </a:rPr>
              <a:t>knowledge</a:t>
            </a:r>
            <a:r>
              <a:rPr lang="en-US" sz="3200" dirty="0"/>
              <a:t> ~ processed information</a:t>
            </a:r>
            <a:endParaRPr lang="en-US" sz="11500" dirty="0">
              <a:solidFill>
                <a:schemeClr val="bg1"/>
              </a:solidFill>
            </a:endParaRPr>
          </a:p>
        </p:txBody>
      </p:sp>
      <p:sp>
        <p:nvSpPr>
          <p:cNvPr id="6" name="TextBox 5">
            <a:extLst>
              <a:ext uri="{FF2B5EF4-FFF2-40B4-BE49-F238E27FC236}">
                <a16:creationId xmlns:a16="http://schemas.microsoft.com/office/drawing/2014/main" id="{2B1CCE0A-067F-4515-A2ED-257545967A31}"/>
              </a:ext>
            </a:extLst>
          </p:cNvPr>
          <p:cNvSpPr txBox="1"/>
          <p:nvPr/>
        </p:nvSpPr>
        <p:spPr>
          <a:xfrm>
            <a:off x="442610" y="1889500"/>
            <a:ext cx="8244191" cy="1077218"/>
          </a:xfrm>
          <a:prstGeom prst="rect">
            <a:avLst/>
          </a:prstGeom>
          <a:noFill/>
        </p:spPr>
        <p:txBody>
          <a:bodyPr wrap="square" rtlCol="0">
            <a:spAutoFit/>
          </a:bodyPr>
          <a:lstStyle/>
          <a:p>
            <a:r>
              <a:rPr lang="en-US" sz="3200" dirty="0">
                <a:solidFill>
                  <a:schemeClr val="accent4">
                    <a:lumMod val="60000"/>
                    <a:lumOff val="40000"/>
                  </a:schemeClr>
                </a:solidFill>
              </a:rPr>
              <a:t>self-control</a:t>
            </a:r>
            <a:r>
              <a:rPr lang="en-US" sz="3200" dirty="0"/>
              <a:t> ~ from two words meaning </a:t>
            </a:r>
            <a:r>
              <a:rPr lang="en-US" sz="3200" i="1" dirty="0"/>
              <a:t>“in vigor”</a:t>
            </a:r>
            <a:endParaRPr lang="en-US" sz="3200" dirty="0">
              <a:solidFill>
                <a:schemeClr val="bg1"/>
              </a:solidFill>
            </a:endParaRPr>
          </a:p>
        </p:txBody>
      </p:sp>
      <p:sp>
        <p:nvSpPr>
          <p:cNvPr id="7" name="TextBox 6">
            <a:extLst>
              <a:ext uri="{FF2B5EF4-FFF2-40B4-BE49-F238E27FC236}">
                <a16:creationId xmlns:a16="http://schemas.microsoft.com/office/drawing/2014/main" id="{0004A412-7E6D-4DA8-B827-E07C12A16654}"/>
              </a:ext>
            </a:extLst>
          </p:cNvPr>
          <p:cNvSpPr txBox="1"/>
          <p:nvPr/>
        </p:nvSpPr>
        <p:spPr>
          <a:xfrm>
            <a:off x="442610" y="2911850"/>
            <a:ext cx="8244191" cy="1077218"/>
          </a:xfrm>
          <a:prstGeom prst="rect">
            <a:avLst/>
          </a:prstGeom>
          <a:noFill/>
        </p:spPr>
        <p:txBody>
          <a:bodyPr wrap="square" rtlCol="0">
            <a:spAutoFit/>
          </a:bodyPr>
          <a:lstStyle/>
          <a:p>
            <a:r>
              <a:rPr lang="en-US" sz="3200" dirty="0">
                <a:solidFill>
                  <a:schemeClr val="accent4">
                    <a:lumMod val="60000"/>
                    <a:lumOff val="40000"/>
                  </a:schemeClr>
                </a:solidFill>
              </a:rPr>
              <a:t>perseverance</a:t>
            </a:r>
            <a:r>
              <a:rPr lang="en-US" sz="3200" dirty="0"/>
              <a:t> ~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hupomonē</a:t>
            </a:r>
            <a:r>
              <a:rPr lang="en-US" sz="3200" dirty="0"/>
              <a:t> – </a:t>
            </a:r>
            <a:r>
              <a:rPr lang="en-US" sz="3200" i="1" dirty="0"/>
              <a:t>to keep on keeping on</a:t>
            </a:r>
            <a:endParaRPr lang="en-US" sz="3200" dirty="0">
              <a:solidFill>
                <a:schemeClr val="bg1"/>
              </a:solidFill>
            </a:endParaRPr>
          </a:p>
        </p:txBody>
      </p:sp>
      <p:sp>
        <p:nvSpPr>
          <p:cNvPr id="8" name="TextBox 7">
            <a:extLst>
              <a:ext uri="{FF2B5EF4-FFF2-40B4-BE49-F238E27FC236}">
                <a16:creationId xmlns:a16="http://schemas.microsoft.com/office/drawing/2014/main" id="{ED8DB854-6D07-4035-B45A-7DBD5C24B353}"/>
              </a:ext>
            </a:extLst>
          </p:cNvPr>
          <p:cNvSpPr txBox="1"/>
          <p:nvPr/>
        </p:nvSpPr>
        <p:spPr>
          <a:xfrm>
            <a:off x="442610" y="3902450"/>
            <a:ext cx="8244191" cy="1077218"/>
          </a:xfrm>
          <a:prstGeom prst="rect">
            <a:avLst/>
          </a:prstGeom>
          <a:noFill/>
        </p:spPr>
        <p:txBody>
          <a:bodyPr wrap="square" rtlCol="0">
            <a:spAutoFit/>
          </a:bodyPr>
          <a:lstStyle/>
          <a:p>
            <a:r>
              <a:rPr lang="en-US" sz="3200" dirty="0">
                <a:solidFill>
                  <a:schemeClr val="accent4">
                    <a:lumMod val="60000"/>
                    <a:lumOff val="40000"/>
                  </a:schemeClr>
                </a:solidFill>
              </a:rPr>
              <a:t>godliness</a:t>
            </a:r>
            <a:r>
              <a:rPr lang="en-US" sz="3200" dirty="0"/>
              <a:t> ~ to have a vertical focus behind our behavior</a:t>
            </a:r>
            <a:endParaRPr lang="en-US" sz="3200" dirty="0">
              <a:solidFill>
                <a:schemeClr val="bg1"/>
              </a:solidFill>
            </a:endParaRPr>
          </a:p>
        </p:txBody>
      </p:sp>
    </p:spTree>
    <p:extLst>
      <p:ext uri="{BB962C8B-B14F-4D97-AF65-F5344CB8AC3E}">
        <p14:creationId xmlns:p14="http://schemas.microsoft.com/office/powerpoint/2010/main" val="237238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3"/>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3" presetClass="emph" presetSubtype="2" fill="hold" grpId="1" nodeType="withEffect">
                                  <p:stCondLst>
                                    <p:cond delay="0"/>
                                  </p:stCondLst>
                                  <p:childTnLst>
                                    <p:animClr clrSpc="rgb" dir="cw">
                                      <p:cBhvr override="childStyle">
                                        <p:cTn id="21" dur="500" fill="hold"/>
                                        <p:tgtEl>
                                          <p:spTgt spid="6"/>
                                        </p:tgtEl>
                                        <p:attrNameLst>
                                          <p:attrName>style.color</p:attrName>
                                        </p:attrNameLst>
                                      </p:cBhvr>
                                      <p:to>
                                        <a:schemeClr val="accent2"/>
                                      </p:to>
                                    </p:animClr>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3" presetClass="emph" presetSubtype="2" fill="hold" grpId="1" nodeType="withEffect">
                                  <p:stCondLst>
                                    <p:cond delay="0"/>
                                  </p:stCondLst>
                                  <p:childTnLst>
                                    <p:animClr clrSpc="rgb" dir="cw">
                                      <p:cBhvr override="childStyle">
                                        <p:cTn id="28" dur="500" fill="hold"/>
                                        <p:tgtEl>
                                          <p:spTgt spid="7"/>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7" grpId="0"/>
      <p:bldP spid="7" grpId="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8244191" cy="584775"/>
          </a:xfrm>
          <a:prstGeom prst="rect">
            <a:avLst/>
          </a:prstGeom>
          <a:noFill/>
        </p:spPr>
        <p:txBody>
          <a:bodyPr wrap="square" rtlCol="0">
            <a:spAutoFit/>
          </a:bodyPr>
          <a:lstStyle/>
          <a:p>
            <a:r>
              <a:rPr lang="en-US" sz="3200" dirty="0">
                <a:solidFill>
                  <a:schemeClr val="accent4">
                    <a:lumMod val="60000"/>
                    <a:lumOff val="40000"/>
                  </a:schemeClr>
                </a:solidFill>
              </a:rPr>
              <a:t>brotherly kindness </a:t>
            </a:r>
            <a:r>
              <a:rPr lang="en-US" sz="3200" dirty="0"/>
              <a:t>~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philadelphia</a:t>
            </a:r>
            <a:r>
              <a:rPr lang="en-US" sz="3200" dirty="0"/>
              <a:t> </a:t>
            </a:r>
            <a:endParaRPr lang="en-US" sz="11500" dirty="0">
              <a:solidFill>
                <a:schemeClr val="bg1"/>
              </a:solidFill>
            </a:endParaRPr>
          </a:p>
        </p:txBody>
      </p:sp>
      <p:sp>
        <p:nvSpPr>
          <p:cNvPr id="4" name="TextBox 3">
            <a:extLst>
              <a:ext uri="{FF2B5EF4-FFF2-40B4-BE49-F238E27FC236}">
                <a16:creationId xmlns:a16="http://schemas.microsoft.com/office/drawing/2014/main" id="{1CB53087-2903-44FE-9A21-ECF1F8ABAF21}"/>
              </a:ext>
            </a:extLst>
          </p:cNvPr>
          <p:cNvSpPr txBox="1"/>
          <p:nvPr/>
        </p:nvSpPr>
        <p:spPr>
          <a:xfrm>
            <a:off x="734438" y="1899211"/>
            <a:ext cx="7850222"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 </a:t>
            </a:r>
            <a:r>
              <a:rPr lang="en-US" sz="3200" dirty="0"/>
              <a:t>NLT, </a:t>
            </a:r>
            <a:r>
              <a:rPr lang="en-US" sz="3200" dirty="0">
                <a:solidFill>
                  <a:schemeClr val="accent4">
                    <a:lumMod val="60000"/>
                    <a:lumOff val="40000"/>
                  </a:schemeClr>
                </a:solidFill>
              </a:rPr>
              <a:t>brotherly affection</a:t>
            </a:r>
          </a:p>
        </p:txBody>
      </p:sp>
      <p:sp>
        <p:nvSpPr>
          <p:cNvPr id="6" name="TextBox 5">
            <a:extLst>
              <a:ext uri="{FF2B5EF4-FFF2-40B4-BE49-F238E27FC236}">
                <a16:creationId xmlns:a16="http://schemas.microsoft.com/office/drawing/2014/main" id="{2B1CCE0A-067F-4515-A2ED-257545967A31}"/>
              </a:ext>
            </a:extLst>
          </p:cNvPr>
          <p:cNvSpPr txBox="1"/>
          <p:nvPr/>
        </p:nvSpPr>
        <p:spPr>
          <a:xfrm>
            <a:off x="442610" y="2423806"/>
            <a:ext cx="8244191" cy="584775"/>
          </a:xfrm>
          <a:prstGeom prst="rect">
            <a:avLst/>
          </a:prstGeom>
          <a:noFill/>
        </p:spPr>
        <p:txBody>
          <a:bodyPr wrap="square" rtlCol="0">
            <a:spAutoFit/>
          </a:bodyPr>
          <a:lstStyle/>
          <a:p>
            <a:r>
              <a:rPr lang="en-US" sz="3200" dirty="0">
                <a:solidFill>
                  <a:schemeClr val="accent4">
                    <a:lumMod val="60000"/>
                    <a:lumOff val="40000"/>
                  </a:schemeClr>
                </a:solidFill>
              </a:rPr>
              <a:t>love</a:t>
            </a:r>
            <a:r>
              <a:rPr lang="en-US" sz="3200" dirty="0"/>
              <a:t> ~ </a:t>
            </a:r>
            <a:r>
              <a:rPr lang="en-US" sz="3200" i="1" dirty="0">
                <a:solidFill>
                  <a:schemeClr val="accent4">
                    <a:lumMod val="60000"/>
                    <a:lumOff val="40000"/>
                  </a:schemeClr>
                </a:solidFill>
                <a:latin typeface="Times New Roman" panose="02020603050405020304" pitchFamily="18" charset="0"/>
                <a:cs typeface="Times New Roman" panose="02020603050405020304" pitchFamily="18" charset="0"/>
              </a:rPr>
              <a:t>agape </a:t>
            </a:r>
            <a:r>
              <a:rPr lang="en-US" sz="3200" dirty="0"/>
              <a:t>– </a:t>
            </a:r>
            <a:r>
              <a:rPr lang="en-US" sz="3200" i="1" dirty="0"/>
              <a:t>unconditional love</a:t>
            </a:r>
            <a:r>
              <a:rPr lang="en-US" sz="3200" dirty="0"/>
              <a:t> </a:t>
            </a:r>
            <a:endParaRPr lang="en-US" sz="3200" dirty="0">
              <a:solidFill>
                <a:schemeClr val="bg1"/>
              </a:solidFill>
            </a:endParaRPr>
          </a:p>
        </p:txBody>
      </p:sp>
    </p:spTree>
    <p:extLst>
      <p:ext uri="{BB962C8B-B14F-4D97-AF65-F5344CB8AC3E}">
        <p14:creationId xmlns:p14="http://schemas.microsoft.com/office/powerpoint/2010/main" val="172901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3" presetClass="emph" presetSubtype="2" fill="hold" grpId="1" nodeType="withEffect">
                                  <p:stCondLst>
                                    <p:cond delay="0"/>
                                  </p:stCondLst>
                                  <p:childTnLst>
                                    <p:animClr clrSpc="rgb" dir="cw">
                                      <p:cBhvr override="childStyle">
                                        <p:cTn id="19" dur="500" fill="hold"/>
                                        <p:tgtEl>
                                          <p:spTgt spid="3"/>
                                        </p:tgtEl>
                                        <p:attrNameLst>
                                          <p:attrName>style.color</p:attrName>
                                        </p:attrNameLst>
                                      </p:cBhvr>
                                      <p:to>
                                        <a:schemeClr val="accent2"/>
                                      </p:to>
                                    </p:animClr>
                                  </p:childTnLst>
                                </p:cTn>
                              </p:par>
                              <p:par>
                                <p:cTn id="20" presetID="3" presetClass="emph" presetSubtype="2" fill="hold" grpId="1" nodeType="withEffect">
                                  <p:stCondLst>
                                    <p:cond delay="0"/>
                                  </p:stCondLst>
                                  <p:childTnLst>
                                    <p:animClr clrSpc="rgb" dir="cw">
                                      <p:cBhvr override="childStyle">
                                        <p:cTn id="21" dur="500" fill="hold"/>
                                        <p:tgtEl>
                                          <p:spTgt spid="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B37B3D0-D835-4ABB-885E-218419422338}"/>
              </a:ext>
            </a:extLst>
          </p:cNvPr>
          <p:cNvGraphicFramePr>
            <a:graphicFrameLocks noGrp="1"/>
          </p:cNvGraphicFramePr>
          <p:nvPr>
            <p:extLst>
              <p:ext uri="{D42A27DB-BD31-4B8C-83A1-F6EECF244321}">
                <p14:modId xmlns:p14="http://schemas.microsoft.com/office/powerpoint/2010/main" val="2675414109"/>
              </p:ext>
            </p:extLst>
          </p:nvPr>
        </p:nvGraphicFramePr>
        <p:xfrm>
          <a:off x="1333500" y="1397000"/>
          <a:ext cx="7169152" cy="3498848"/>
        </p:xfrm>
        <a:graphic>
          <a:graphicData uri="http://schemas.openxmlformats.org/drawingml/2006/table">
            <a:tbl>
              <a:tblPr firstRow="1" bandRow="1">
                <a:tableStyleId>{5C22544A-7EE6-4342-B048-85BDC9FD1C3A}</a:tableStyleId>
              </a:tblPr>
              <a:tblGrid>
                <a:gridCol w="896144">
                  <a:extLst>
                    <a:ext uri="{9D8B030D-6E8A-4147-A177-3AD203B41FA5}">
                      <a16:colId xmlns:a16="http://schemas.microsoft.com/office/drawing/2014/main" val="2745643697"/>
                    </a:ext>
                  </a:extLst>
                </a:gridCol>
                <a:gridCol w="896144">
                  <a:extLst>
                    <a:ext uri="{9D8B030D-6E8A-4147-A177-3AD203B41FA5}">
                      <a16:colId xmlns:a16="http://schemas.microsoft.com/office/drawing/2014/main" val="398830830"/>
                    </a:ext>
                  </a:extLst>
                </a:gridCol>
                <a:gridCol w="896144">
                  <a:extLst>
                    <a:ext uri="{9D8B030D-6E8A-4147-A177-3AD203B41FA5}">
                      <a16:colId xmlns:a16="http://schemas.microsoft.com/office/drawing/2014/main" val="2824215730"/>
                    </a:ext>
                  </a:extLst>
                </a:gridCol>
                <a:gridCol w="896144">
                  <a:extLst>
                    <a:ext uri="{9D8B030D-6E8A-4147-A177-3AD203B41FA5}">
                      <a16:colId xmlns:a16="http://schemas.microsoft.com/office/drawing/2014/main" val="1523835967"/>
                    </a:ext>
                  </a:extLst>
                </a:gridCol>
                <a:gridCol w="896144">
                  <a:extLst>
                    <a:ext uri="{9D8B030D-6E8A-4147-A177-3AD203B41FA5}">
                      <a16:colId xmlns:a16="http://schemas.microsoft.com/office/drawing/2014/main" val="2425689982"/>
                    </a:ext>
                  </a:extLst>
                </a:gridCol>
                <a:gridCol w="896144">
                  <a:extLst>
                    <a:ext uri="{9D8B030D-6E8A-4147-A177-3AD203B41FA5}">
                      <a16:colId xmlns:a16="http://schemas.microsoft.com/office/drawing/2014/main" val="1773039104"/>
                    </a:ext>
                  </a:extLst>
                </a:gridCol>
                <a:gridCol w="896144">
                  <a:extLst>
                    <a:ext uri="{9D8B030D-6E8A-4147-A177-3AD203B41FA5}">
                      <a16:colId xmlns:a16="http://schemas.microsoft.com/office/drawing/2014/main" val="153664586"/>
                    </a:ext>
                  </a:extLst>
                </a:gridCol>
                <a:gridCol w="896144">
                  <a:extLst>
                    <a:ext uri="{9D8B030D-6E8A-4147-A177-3AD203B41FA5}">
                      <a16:colId xmlns:a16="http://schemas.microsoft.com/office/drawing/2014/main" val="2258334403"/>
                    </a:ext>
                  </a:extLst>
                </a:gridCol>
              </a:tblGrid>
              <a:tr h="437356">
                <a:tc>
                  <a:txBody>
                    <a:bodyPr/>
                    <a:lstStyle/>
                    <a:p>
                      <a:endParaRPr lang="en-US" dirty="0"/>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1185580250"/>
                  </a:ext>
                </a:extLst>
              </a:tr>
              <a:tr h="437356">
                <a:tc>
                  <a:txBody>
                    <a:bodyPr/>
                    <a:lstStyle/>
                    <a:p>
                      <a:endParaRPr lang="en-US" dirty="0"/>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452299165"/>
                  </a:ext>
                </a:extLst>
              </a:tr>
              <a:tr h="437356">
                <a:tc>
                  <a:txBody>
                    <a:bodyPr/>
                    <a:lstStyle/>
                    <a:p>
                      <a:endParaRPr lang="en-US" dirty="0"/>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350427050"/>
                  </a:ext>
                </a:extLst>
              </a:tr>
              <a:tr h="437356">
                <a:tc>
                  <a:txBody>
                    <a:bodyPr/>
                    <a:lstStyle/>
                    <a:p>
                      <a:endParaRPr lang="en-US" dirty="0"/>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1377999213"/>
                  </a:ext>
                </a:extLst>
              </a:tr>
              <a:tr h="437356">
                <a:tc>
                  <a:txBody>
                    <a:bodyPr/>
                    <a:lstStyle/>
                    <a:p>
                      <a:endParaRPr lang="en-US" dirty="0"/>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3047041833"/>
                  </a:ext>
                </a:extLst>
              </a:tr>
              <a:tr h="437356">
                <a:tc>
                  <a:txBody>
                    <a:bodyPr/>
                    <a:lstStyle/>
                    <a:p>
                      <a:endParaRPr lang="en-US" dirty="0"/>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2223146582"/>
                  </a:ext>
                </a:extLst>
              </a:tr>
              <a:tr h="437356">
                <a:tc>
                  <a:txBody>
                    <a:bodyPr/>
                    <a:lstStyle/>
                    <a:p>
                      <a:endParaRPr lang="en-US" dirty="0"/>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2683126490"/>
                  </a:ext>
                </a:extLst>
              </a:tr>
              <a:tr h="437356">
                <a:tc>
                  <a:txBody>
                    <a:bodyPr/>
                    <a:lstStyle/>
                    <a:p>
                      <a:endParaRPr lang="en-US"/>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4089927433"/>
                  </a:ext>
                </a:extLst>
              </a:tr>
            </a:tbl>
          </a:graphicData>
        </a:graphic>
      </p:graphicFrame>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8" name="TextBox 7">
            <a:extLst>
              <a:ext uri="{FF2B5EF4-FFF2-40B4-BE49-F238E27FC236}">
                <a16:creationId xmlns:a16="http://schemas.microsoft.com/office/drawing/2014/main" id="{9699C19C-BD6E-4E59-A831-275CFF6CE69D}"/>
              </a:ext>
            </a:extLst>
          </p:cNvPr>
          <p:cNvSpPr txBox="1"/>
          <p:nvPr/>
        </p:nvSpPr>
        <p:spPr>
          <a:xfrm rot="-1800000">
            <a:off x="439487" y="5236288"/>
            <a:ext cx="1073118" cy="400110"/>
          </a:xfrm>
          <a:prstGeom prst="rect">
            <a:avLst/>
          </a:prstGeom>
          <a:noFill/>
        </p:spPr>
        <p:txBody>
          <a:bodyPr wrap="square" rtlCol="0">
            <a:spAutoFit/>
          </a:bodyPr>
          <a:lstStyle/>
          <a:p>
            <a:pPr algn="r"/>
            <a:r>
              <a:rPr lang="en-US" sz="2000" dirty="0">
                <a:solidFill>
                  <a:schemeClr val="accent4">
                    <a:lumMod val="60000"/>
                    <a:lumOff val="40000"/>
                  </a:schemeClr>
                </a:solidFill>
              </a:rPr>
              <a:t>FAITH</a:t>
            </a:r>
          </a:p>
        </p:txBody>
      </p:sp>
      <p:sp>
        <p:nvSpPr>
          <p:cNvPr id="9" name="TextBox 8">
            <a:extLst>
              <a:ext uri="{FF2B5EF4-FFF2-40B4-BE49-F238E27FC236}">
                <a16:creationId xmlns:a16="http://schemas.microsoft.com/office/drawing/2014/main" id="{08A4C2D7-D00D-489F-895C-A4B6A04908FE}"/>
              </a:ext>
            </a:extLst>
          </p:cNvPr>
          <p:cNvSpPr txBox="1"/>
          <p:nvPr/>
        </p:nvSpPr>
        <p:spPr>
          <a:xfrm rot="-1800000">
            <a:off x="6973321" y="5153048"/>
            <a:ext cx="787020" cy="400110"/>
          </a:xfrm>
          <a:prstGeom prst="rect">
            <a:avLst/>
          </a:prstGeom>
          <a:noFill/>
        </p:spPr>
        <p:txBody>
          <a:bodyPr wrap="square" rtlCol="0">
            <a:spAutoFit/>
          </a:bodyPr>
          <a:lstStyle/>
          <a:p>
            <a:pPr algn="r"/>
            <a:r>
              <a:rPr lang="en-US" sz="2000" dirty="0">
                <a:solidFill>
                  <a:schemeClr val="accent4">
                    <a:lumMod val="60000"/>
                    <a:lumOff val="40000"/>
                  </a:schemeClr>
                </a:solidFill>
              </a:rPr>
              <a:t>LOVE</a:t>
            </a:r>
          </a:p>
        </p:txBody>
      </p:sp>
      <p:sp>
        <p:nvSpPr>
          <p:cNvPr id="20" name="TextBox 19">
            <a:extLst>
              <a:ext uri="{FF2B5EF4-FFF2-40B4-BE49-F238E27FC236}">
                <a16:creationId xmlns:a16="http://schemas.microsoft.com/office/drawing/2014/main" id="{B0BE1937-34F8-4950-8B04-B36DCE650D7A}"/>
              </a:ext>
            </a:extLst>
          </p:cNvPr>
          <p:cNvSpPr txBox="1"/>
          <p:nvPr/>
        </p:nvSpPr>
        <p:spPr>
          <a:xfrm rot="-1800000">
            <a:off x="1258377" y="5245709"/>
            <a:ext cx="1133977" cy="400110"/>
          </a:xfrm>
          <a:prstGeom prst="rect">
            <a:avLst/>
          </a:prstGeom>
          <a:noFill/>
        </p:spPr>
        <p:txBody>
          <a:bodyPr wrap="square" rtlCol="0">
            <a:spAutoFit/>
          </a:bodyPr>
          <a:lstStyle/>
          <a:p>
            <a:pPr algn="r"/>
            <a:r>
              <a:rPr lang="en-US" sz="2000" dirty="0">
                <a:solidFill>
                  <a:schemeClr val="accent4">
                    <a:lumMod val="60000"/>
                    <a:lumOff val="40000"/>
                  </a:schemeClr>
                </a:solidFill>
                <a:effectLst>
                  <a:outerShdw blurRad="38100" dist="38100" dir="2700000" algn="tl">
                    <a:srgbClr val="000000">
                      <a:alpha val="43137"/>
                    </a:srgbClr>
                  </a:outerShdw>
                </a:effectLst>
              </a:rPr>
              <a:t>VIRTUE</a:t>
            </a:r>
          </a:p>
        </p:txBody>
      </p:sp>
      <p:sp>
        <p:nvSpPr>
          <p:cNvPr id="21" name="TextBox 20">
            <a:extLst>
              <a:ext uri="{FF2B5EF4-FFF2-40B4-BE49-F238E27FC236}">
                <a16:creationId xmlns:a16="http://schemas.microsoft.com/office/drawing/2014/main" id="{5885DA04-FE27-49A7-9438-901768E96584}"/>
              </a:ext>
            </a:extLst>
          </p:cNvPr>
          <p:cNvSpPr txBox="1"/>
          <p:nvPr/>
        </p:nvSpPr>
        <p:spPr>
          <a:xfrm rot="-1800000">
            <a:off x="1597729" y="5409763"/>
            <a:ext cx="1769108" cy="400110"/>
          </a:xfrm>
          <a:prstGeom prst="rect">
            <a:avLst/>
          </a:prstGeom>
          <a:noFill/>
        </p:spPr>
        <p:txBody>
          <a:bodyPr wrap="square" rtlCol="0">
            <a:spAutoFit/>
          </a:bodyPr>
          <a:lstStyle/>
          <a:p>
            <a:pPr algn="r"/>
            <a:r>
              <a:rPr lang="en-US" sz="2000" dirty="0">
                <a:solidFill>
                  <a:schemeClr val="accent4">
                    <a:lumMod val="60000"/>
                    <a:lumOff val="40000"/>
                  </a:schemeClr>
                </a:solidFill>
                <a:effectLst>
                  <a:outerShdw blurRad="38100" dist="38100" dir="2700000" algn="tl">
                    <a:srgbClr val="000000">
                      <a:alpha val="43137"/>
                    </a:srgbClr>
                  </a:outerShdw>
                </a:effectLst>
              </a:rPr>
              <a:t>KNOWLEDGE</a:t>
            </a:r>
          </a:p>
        </p:txBody>
      </p:sp>
      <p:sp>
        <p:nvSpPr>
          <p:cNvPr id="22" name="TextBox 21">
            <a:extLst>
              <a:ext uri="{FF2B5EF4-FFF2-40B4-BE49-F238E27FC236}">
                <a16:creationId xmlns:a16="http://schemas.microsoft.com/office/drawing/2014/main" id="{C5A54180-D00E-4788-9CF7-4E8989798B5A}"/>
              </a:ext>
            </a:extLst>
          </p:cNvPr>
          <p:cNvSpPr txBox="1"/>
          <p:nvPr/>
        </p:nvSpPr>
        <p:spPr>
          <a:xfrm rot="-1800000">
            <a:off x="2352243" y="5432807"/>
            <a:ext cx="1889256" cy="400110"/>
          </a:xfrm>
          <a:prstGeom prst="rect">
            <a:avLst/>
          </a:prstGeom>
          <a:noFill/>
        </p:spPr>
        <p:txBody>
          <a:bodyPr wrap="square" rtlCol="0">
            <a:spAutoFit/>
          </a:bodyPr>
          <a:lstStyle/>
          <a:p>
            <a:pPr algn="r"/>
            <a:r>
              <a:rPr lang="en-US" sz="2000" dirty="0">
                <a:solidFill>
                  <a:schemeClr val="accent4">
                    <a:lumMod val="60000"/>
                    <a:lumOff val="40000"/>
                  </a:schemeClr>
                </a:solidFill>
                <a:effectLst>
                  <a:outerShdw blurRad="38100" dist="38100" dir="2700000" algn="tl">
                    <a:srgbClr val="000000">
                      <a:alpha val="43137"/>
                    </a:srgbClr>
                  </a:outerShdw>
                </a:effectLst>
              </a:rPr>
              <a:t>SELF-CONTROL</a:t>
            </a:r>
          </a:p>
        </p:txBody>
      </p:sp>
      <p:sp>
        <p:nvSpPr>
          <p:cNvPr id="23" name="TextBox 22">
            <a:extLst>
              <a:ext uri="{FF2B5EF4-FFF2-40B4-BE49-F238E27FC236}">
                <a16:creationId xmlns:a16="http://schemas.microsoft.com/office/drawing/2014/main" id="{17A3268F-2065-4269-B678-FDF63565E00E}"/>
              </a:ext>
            </a:extLst>
          </p:cNvPr>
          <p:cNvSpPr txBox="1"/>
          <p:nvPr/>
        </p:nvSpPr>
        <p:spPr>
          <a:xfrm rot="-1800000">
            <a:off x="3264719" y="5440108"/>
            <a:ext cx="1869911" cy="400110"/>
          </a:xfrm>
          <a:prstGeom prst="rect">
            <a:avLst/>
          </a:prstGeom>
          <a:noFill/>
        </p:spPr>
        <p:txBody>
          <a:bodyPr wrap="square" rtlCol="0">
            <a:spAutoFit/>
          </a:bodyPr>
          <a:lstStyle/>
          <a:p>
            <a:pPr algn="r"/>
            <a:r>
              <a:rPr lang="en-US" sz="2000" dirty="0">
                <a:solidFill>
                  <a:schemeClr val="accent4">
                    <a:lumMod val="60000"/>
                    <a:lumOff val="40000"/>
                  </a:schemeClr>
                </a:solidFill>
                <a:effectLst>
                  <a:outerShdw blurRad="38100" dist="38100" dir="2700000" algn="tl">
                    <a:srgbClr val="000000">
                      <a:alpha val="43137"/>
                    </a:srgbClr>
                  </a:outerShdw>
                </a:effectLst>
              </a:rPr>
              <a:t>PERSEVERANCE</a:t>
            </a:r>
          </a:p>
        </p:txBody>
      </p:sp>
      <p:sp>
        <p:nvSpPr>
          <p:cNvPr id="24" name="TextBox 23">
            <a:extLst>
              <a:ext uri="{FF2B5EF4-FFF2-40B4-BE49-F238E27FC236}">
                <a16:creationId xmlns:a16="http://schemas.microsoft.com/office/drawing/2014/main" id="{E5FF9201-2EB4-4A92-982C-EE8FA34B286E}"/>
              </a:ext>
            </a:extLst>
          </p:cNvPr>
          <p:cNvSpPr txBox="1"/>
          <p:nvPr/>
        </p:nvSpPr>
        <p:spPr>
          <a:xfrm rot="-1800000">
            <a:off x="4414633" y="5371414"/>
            <a:ext cx="1603209" cy="400110"/>
          </a:xfrm>
          <a:prstGeom prst="rect">
            <a:avLst/>
          </a:prstGeom>
          <a:noFill/>
        </p:spPr>
        <p:txBody>
          <a:bodyPr wrap="square" rtlCol="0">
            <a:spAutoFit/>
          </a:bodyPr>
          <a:lstStyle/>
          <a:p>
            <a:pPr algn="r"/>
            <a:r>
              <a:rPr lang="en-US" sz="2000" dirty="0">
                <a:solidFill>
                  <a:schemeClr val="accent4">
                    <a:lumMod val="60000"/>
                    <a:lumOff val="40000"/>
                  </a:schemeClr>
                </a:solidFill>
                <a:effectLst>
                  <a:outerShdw blurRad="38100" dist="38100" dir="2700000" algn="tl">
                    <a:srgbClr val="000000">
                      <a:alpha val="43137"/>
                    </a:srgbClr>
                  </a:outerShdw>
                </a:effectLst>
              </a:rPr>
              <a:t>GODLINESS</a:t>
            </a:r>
          </a:p>
        </p:txBody>
      </p:sp>
      <p:sp>
        <p:nvSpPr>
          <p:cNvPr id="25" name="TextBox 24">
            <a:extLst>
              <a:ext uri="{FF2B5EF4-FFF2-40B4-BE49-F238E27FC236}">
                <a16:creationId xmlns:a16="http://schemas.microsoft.com/office/drawing/2014/main" id="{66562630-2053-4DD2-89F4-262265FDC346}"/>
              </a:ext>
            </a:extLst>
          </p:cNvPr>
          <p:cNvSpPr txBox="1"/>
          <p:nvPr/>
        </p:nvSpPr>
        <p:spPr>
          <a:xfrm rot="-1800000">
            <a:off x="5386077" y="5346689"/>
            <a:ext cx="1603209" cy="707886"/>
          </a:xfrm>
          <a:prstGeom prst="rect">
            <a:avLst/>
          </a:prstGeom>
          <a:noFill/>
        </p:spPr>
        <p:txBody>
          <a:bodyPr wrap="square" rtlCol="0">
            <a:spAutoFit/>
          </a:bodyPr>
          <a:lstStyle/>
          <a:p>
            <a:pPr algn="r"/>
            <a:r>
              <a:rPr lang="en-US" sz="2000" dirty="0">
                <a:solidFill>
                  <a:schemeClr val="accent4">
                    <a:lumMod val="60000"/>
                    <a:lumOff val="40000"/>
                  </a:schemeClr>
                </a:solidFill>
                <a:effectLst>
                  <a:outerShdw blurRad="38100" dist="38100" dir="2700000" algn="tl">
                    <a:srgbClr val="000000">
                      <a:alpha val="43137"/>
                    </a:srgbClr>
                  </a:outerShdw>
                </a:effectLst>
              </a:rPr>
              <a:t>BROTHERLY</a:t>
            </a:r>
          </a:p>
          <a:p>
            <a:pPr algn="r"/>
            <a:r>
              <a:rPr lang="en-US" sz="2000" dirty="0">
                <a:solidFill>
                  <a:schemeClr val="accent4">
                    <a:lumMod val="60000"/>
                    <a:lumOff val="40000"/>
                  </a:schemeClr>
                </a:solidFill>
                <a:effectLst>
                  <a:outerShdw blurRad="38100" dist="38100" dir="2700000" algn="tl">
                    <a:srgbClr val="000000">
                      <a:alpha val="43137"/>
                    </a:srgbClr>
                  </a:outerShdw>
                </a:effectLst>
              </a:rPr>
              <a:t>KINDNESS</a:t>
            </a:r>
          </a:p>
        </p:txBody>
      </p:sp>
      <p:sp>
        <p:nvSpPr>
          <p:cNvPr id="3" name="Freeform: Shape 2">
            <a:extLst>
              <a:ext uri="{FF2B5EF4-FFF2-40B4-BE49-F238E27FC236}">
                <a16:creationId xmlns:a16="http://schemas.microsoft.com/office/drawing/2014/main" id="{7A3007A4-D2EB-462A-B1AA-B4EB3EA89F68}"/>
              </a:ext>
            </a:extLst>
          </p:cNvPr>
          <p:cNvSpPr/>
          <p:nvPr/>
        </p:nvSpPr>
        <p:spPr>
          <a:xfrm>
            <a:off x="1441450" y="1619249"/>
            <a:ext cx="6940666" cy="3000779"/>
          </a:xfrm>
          <a:custGeom>
            <a:avLst/>
            <a:gdLst>
              <a:gd name="connsiteX0" fmla="*/ 0 w 6134793"/>
              <a:gd name="connsiteY0" fmla="*/ 3274806 h 3274806"/>
              <a:gd name="connsiteX1" fmla="*/ 487680 w 6134793"/>
              <a:gd name="connsiteY1" fmla="*/ 3064217 h 3274806"/>
              <a:gd name="connsiteX2" fmla="*/ 914400 w 6134793"/>
              <a:gd name="connsiteY2" fmla="*/ 2377032 h 3274806"/>
              <a:gd name="connsiteX3" fmla="*/ 1330037 w 6134793"/>
              <a:gd name="connsiteY3" fmla="*/ 1689846 h 3274806"/>
              <a:gd name="connsiteX4" fmla="*/ 1612669 w 6134793"/>
              <a:gd name="connsiteY4" fmla="*/ 1041453 h 3274806"/>
              <a:gd name="connsiteX5" fmla="*/ 1917469 w 6134793"/>
              <a:gd name="connsiteY5" fmla="*/ 514981 h 3274806"/>
              <a:gd name="connsiteX6" fmla="*/ 2443942 w 6134793"/>
              <a:gd name="connsiteY6" fmla="*/ 16217 h 3274806"/>
              <a:gd name="connsiteX7" fmla="*/ 3230880 w 6134793"/>
              <a:gd name="connsiteY7" fmla="*/ 121512 h 3274806"/>
              <a:gd name="connsiteX8" fmla="*/ 4023360 w 6134793"/>
              <a:gd name="connsiteY8" fmla="*/ 121512 h 3274806"/>
              <a:gd name="connsiteX9" fmla="*/ 5059680 w 6134793"/>
              <a:gd name="connsiteY9" fmla="*/ 498355 h 3274806"/>
              <a:gd name="connsiteX10" fmla="*/ 5696989 w 6134793"/>
              <a:gd name="connsiteY10" fmla="*/ 1096872 h 3274806"/>
              <a:gd name="connsiteX11" fmla="*/ 6134793 w 6134793"/>
              <a:gd name="connsiteY11" fmla="*/ 2637497 h 3274806"/>
              <a:gd name="connsiteX0" fmla="*/ 0 w 6134793"/>
              <a:gd name="connsiteY0" fmla="*/ 3274806 h 3274806"/>
              <a:gd name="connsiteX1" fmla="*/ 487680 w 6134793"/>
              <a:gd name="connsiteY1" fmla="*/ 3064217 h 3274806"/>
              <a:gd name="connsiteX2" fmla="*/ 914400 w 6134793"/>
              <a:gd name="connsiteY2" fmla="*/ 2377032 h 3274806"/>
              <a:gd name="connsiteX3" fmla="*/ 1330037 w 6134793"/>
              <a:gd name="connsiteY3" fmla="*/ 1689846 h 3274806"/>
              <a:gd name="connsiteX4" fmla="*/ 1612669 w 6134793"/>
              <a:gd name="connsiteY4" fmla="*/ 1041453 h 3274806"/>
              <a:gd name="connsiteX5" fmla="*/ 1917469 w 6134793"/>
              <a:gd name="connsiteY5" fmla="*/ 514981 h 3274806"/>
              <a:gd name="connsiteX6" fmla="*/ 2443942 w 6134793"/>
              <a:gd name="connsiteY6" fmla="*/ 16217 h 3274806"/>
              <a:gd name="connsiteX7" fmla="*/ 3230880 w 6134793"/>
              <a:gd name="connsiteY7" fmla="*/ 121512 h 3274806"/>
              <a:gd name="connsiteX8" fmla="*/ 4023360 w 6134793"/>
              <a:gd name="connsiteY8" fmla="*/ 121512 h 3274806"/>
              <a:gd name="connsiteX9" fmla="*/ 5059680 w 6134793"/>
              <a:gd name="connsiteY9" fmla="*/ 498355 h 3274806"/>
              <a:gd name="connsiteX10" fmla="*/ 5696989 w 6134793"/>
              <a:gd name="connsiteY10" fmla="*/ 1096872 h 3274806"/>
              <a:gd name="connsiteX11" fmla="*/ 6134793 w 6134793"/>
              <a:gd name="connsiteY11" fmla="*/ 2637497 h 3274806"/>
              <a:gd name="connsiteX0" fmla="*/ 0 w 6134793"/>
              <a:gd name="connsiteY0" fmla="*/ 3274806 h 3274806"/>
              <a:gd name="connsiteX1" fmla="*/ 493222 w 6134793"/>
              <a:gd name="connsiteY1" fmla="*/ 2997715 h 3274806"/>
              <a:gd name="connsiteX2" fmla="*/ 914400 w 6134793"/>
              <a:gd name="connsiteY2" fmla="*/ 2377032 h 3274806"/>
              <a:gd name="connsiteX3" fmla="*/ 1330037 w 6134793"/>
              <a:gd name="connsiteY3" fmla="*/ 1689846 h 3274806"/>
              <a:gd name="connsiteX4" fmla="*/ 1612669 w 6134793"/>
              <a:gd name="connsiteY4" fmla="*/ 1041453 h 3274806"/>
              <a:gd name="connsiteX5" fmla="*/ 1917469 w 6134793"/>
              <a:gd name="connsiteY5" fmla="*/ 514981 h 3274806"/>
              <a:gd name="connsiteX6" fmla="*/ 2443942 w 6134793"/>
              <a:gd name="connsiteY6" fmla="*/ 16217 h 3274806"/>
              <a:gd name="connsiteX7" fmla="*/ 3230880 w 6134793"/>
              <a:gd name="connsiteY7" fmla="*/ 121512 h 3274806"/>
              <a:gd name="connsiteX8" fmla="*/ 4023360 w 6134793"/>
              <a:gd name="connsiteY8" fmla="*/ 121512 h 3274806"/>
              <a:gd name="connsiteX9" fmla="*/ 5059680 w 6134793"/>
              <a:gd name="connsiteY9" fmla="*/ 498355 h 3274806"/>
              <a:gd name="connsiteX10" fmla="*/ 5696989 w 6134793"/>
              <a:gd name="connsiteY10" fmla="*/ 1096872 h 3274806"/>
              <a:gd name="connsiteX11" fmla="*/ 6134793 w 6134793"/>
              <a:gd name="connsiteY11" fmla="*/ 2637497 h 3274806"/>
              <a:gd name="connsiteX0" fmla="*/ 0 w 6134793"/>
              <a:gd name="connsiteY0" fmla="*/ 3263964 h 3263964"/>
              <a:gd name="connsiteX1" fmla="*/ 493222 w 6134793"/>
              <a:gd name="connsiteY1" fmla="*/ 2986873 h 3263964"/>
              <a:gd name="connsiteX2" fmla="*/ 914400 w 6134793"/>
              <a:gd name="connsiteY2" fmla="*/ 2366190 h 3263964"/>
              <a:gd name="connsiteX3" fmla="*/ 1330037 w 6134793"/>
              <a:gd name="connsiteY3" fmla="*/ 1679004 h 3263964"/>
              <a:gd name="connsiteX4" fmla="*/ 1612669 w 6134793"/>
              <a:gd name="connsiteY4" fmla="*/ 1030611 h 3263964"/>
              <a:gd name="connsiteX5" fmla="*/ 1917469 w 6134793"/>
              <a:gd name="connsiteY5" fmla="*/ 504139 h 3263964"/>
              <a:gd name="connsiteX6" fmla="*/ 2443942 w 6134793"/>
              <a:gd name="connsiteY6" fmla="*/ 5375 h 3263964"/>
              <a:gd name="connsiteX7" fmla="*/ 3341717 w 6134793"/>
              <a:gd name="connsiteY7" fmla="*/ 232590 h 3263964"/>
              <a:gd name="connsiteX8" fmla="*/ 4023360 w 6134793"/>
              <a:gd name="connsiteY8" fmla="*/ 110670 h 3263964"/>
              <a:gd name="connsiteX9" fmla="*/ 5059680 w 6134793"/>
              <a:gd name="connsiteY9" fmla="*/ 487513 h 3263964"/>
              <a:gd name="connsiteX10" fmla="*/ 5696989 w 6134793"/>
              <a:gd name="connsiteY10" fmla="*/ 1086030 h 3263964"/>
              <a:gd name="connsiteX11" fmla="*/ 6134793 w 6134793"/>
              <a:gd name="connsiteY11" fmla="*/ 2626655 h 3263964"/>
              <a:gd name="connsiteX0" fmla="*/ 0 w 6134793"/>
              <a:gd name="connsiteY0" fmla="*/ 3264478 h 3264478"/>
              <a:gd name="connsiteX1" fmla="*/ 493222 w 6134793"/>
              <a:gd name="connsiteY1" fmla="*/ 2987387 h 3264478"/>
              <a:gd name="connsiteX2" fmla="*/ 914400 w 6134793"/>
              <a:gd name="connsiteY2" fmla="*/ 2366704 h 3264478"/>
              <a:gd name="connsiteX3" fmla="*/ 1330037 w 6134793"/>
              <a:gd name="connsiteY3" fmla="*/ 1679518 h 3264478"/>
              <a:gd name="connsiteX4" fmla="*/ 1612669 w 6134793"/>
              <a:gd name="connsiteY4" fmla="*/ 1031125 h 3264478"/>
              <a:gd name="connsiteX5" fmla="*/ 1917469 w 6134793"/>
              <a:gd name="connsiteY5" fmla="*/ 504653 h 3264478"/>
              <a:gd name="connsiteX6" fmla="*/ 2443942 w 6134793"/>
              <a:gd name="connsiteY6" fmla="*/ 5889 h 3264478"/>
              <a:gd name="connsiteX7" fmla="*/ 3341717 w 6134793"/>
              <a:gd name="connsiteY7" fmla="*/ 233104 h 3264478"/>
              <a:gd name="connsiteX8" fmla="*/ 4422371 w 6134793"/>
              <a:gd name="connsiteY8" fmla="*/ 266355 h 3264478"/>
              <a:gd name="connsiteX9" fmla="*/ 5059680 w 6134793"/>
              <a:gd name="connsiteY9" fmla="*/ 488027 h 3264478"/>
              <a:gd name="connsiteX10" fmla="*/ 5696989 w 6134793"/>
              <a:gd name="connsiteY10" fmla="*/ 1086544 h 3264478"/>
              <a:gd name="connsiteX11" fmla="*/ 6134793 w 6134793"/>
              <a:gd name="connsiteY11" fmla="*/ 2627169 h 3264478"/>
              <a:gd name="connsiteX0" fmla="*/ 0 w 7021484"/>
              <a:gd name="connsiteY0" fmla="*/ 3264478 h 3264478"/>
              <a:gd name="connsiteX1" fmla="*/ 493222 w 7021484"/>
              <a:gd name="connsiteY1" fmla="*/ 2987387 h 3264478"/>
              <a:gd name="connsiteX2" fmla="*/ 914400 w 7021484"/>
              <a:gd name="connsiteY2" fmla="*/ 2366704 h 3264478"/>
              <a:gd name="connsiteX3" fmla="*/ 1330037 w 7021484"/>
              <a:gd name="connsiteY3" fmla="*/ 1679518 h 3264478"/>
              <a:gd name="connsiteX4" fmla="*/ 1612669 w 7021484"/>
              <a:gd name="connsiteY4" fmla="*/ 1031125 h 3264478"/>
              <a:gd name="connsiteX5" fmla="*/ 1917469 w 7021484"/>
              <a:gd name="connsiteY5" fmla="*/ 504653 h 3264478"/>
              <a:gd name="connsiteX6" fmla="*/ 2443942 w 7021484"/>
              <a:gd name="connsiteY6" fmla="*/ 5889 h 3264478"/>
              <a:gd name="connsiteX7" fmla="*/ 3341717 w 7021484"/>
              <a:gd name="connsiteY7" fmla="*/ 233104 h 3264478"/>
              <a:gd name="connsiteX8" fmla="*/ 4422371 w 7021484"/>
              <a:gd name="connsiteY8" fmla="*/ 266355 h 3264478"/>
              <a:gd name="connsiteX9" fmla="*/ 5059680 w 7021484"/>
              <a:gd name="connsiteY9" fmla="*/ 488027 h 3264478"/>
              <a:gd name="connsiteX10" fmla="*/ 5696989 w 7021484"/>
              <a:gd name="connsiteY10" fmla="*/ 1086544 h 3264478"/>
              <a:gd name="connsiteX11" fmla="*/ 7021484 w 7021484"/>
              <a:gd name="connsiteY11" fmla="*/ 2992929 h 3264478"/>
              <a:gd name="connsiteX0" fmla="*/ 0 w 7021484"/>
              <a:gd name="connsiteY0" fmla="*/ 3264478 h 3264478"/>
              <a:gd name="connsiteX1" fmla="*/ 493222 w 7021484"/>
              <a:gd name="connsiteY1" fmla="*/ 2987387 h 3264478"/>
              <a:gd name="connsiteX2" fmla="*/ 914400 w 7021484"/>
              <a:gd name="connsiteY2" fmla="*/ 2366704 h 3264478"/>
              <a:gd name="connsiteX3" fmla="*/ 1330037 w 7021484"/>
              <a:gd name="connsiteY3" fmla="*/ 1679518 h 3264478"/>
              <a:gd name="connsiteX4" fmla="*/ 1612669 w 7021484"/>
              <a:gd name="connsiteY4" fmla="*/ 1031125 h 3264478"/>
              <a:gd name="connsiteX5" fmla="*/ 1917469 w 7021484"/>
              <a:gd name="connsiteY5" fmla="*/ 504653 h 3264478"/>
              <a:gd name="connsiteX6" fmla="*/ 2443942 w 7021484"/>
              <a:gd name="connsiteY6" fmla="*/ 5889 h 3264478"/>
              <a:gd name="connsiteX7" fmla="*/ 3341717 w 7021484"/>
              <a:gd name="connsiteY7" fmla="*/ 233104 h 3264478"/>
              <a:gd name="connsiteX8" fmla="*/ 4422371 w 7021484"/>
              <a:gd name="connsiteY8" fmla="*/ 266355 h 3264478"/>
              <a:gd name="connsiteX9" fmla="*/ 5059680 w 7021484"/>
              <a:gd name="connsiteY9" fmla="*/ 488027 h 3264478"/>
              <a:gd name="connsiteX10" fmla="*/ 5696989 w 7021484"/>
              <a:gd name="connsiteY10" fmla="*/ 1086544 h 3264478"/>
              <a:gd name="connsiteX11" fmla="*/ 6295505 w 7021484"/>
              <a:gd name="connsiteY11" fmla="*/ 1823605 h 3264478"/>
              <a:gd name="connsiteX12" fmla="*/ 7021484 w 7021484"/>
              <a:gd name="connsiteY12" fmla="*/ 2992929 h 3264478"/>
              <a:gd name="connsiteX0" fmla="*/ 0 w 7021484"/>
              <a:gd name="connsiteY0" fmla="*/ 3264478 h 3264478"/>
              <a:gd name="connsiteX1" fmla="*/ 493222 w 7021484"/>
              <a:gd name="connsiteY1" fmla="*/ 2987387 h 3264478"/>
              <a:gd name="connsiteX2" fmla="*/ 914400 w 7021484"/>
              <a:gd name="connsiteY2" fmla="*/ 2366704 h 3264478"/>
              <a:gd name="connsiteX3" fmla="*/ 1330037 w 7021484"/>
              <a:gd name="connsiteY3" fmla="*/ 1679518 h 3264478"/>
              <a:gd name="connsiteX4" fmla="*/ 1612669 w 7021484"/>
              <a:gd name="connsiteY4" fmla="*/ 1031125 h 3264478"/>
              <a:gd name="connsiteX5" fmla="*/ 1917469 w 7021484"/>
              <a:gd name="connsiteY5" fmla="*/ 504653 h 3264478"/>
              <a:gd name="connsiteX6" fmla="*/ 2443942 w 7021484"/>
              <a:gd name="connsiteY6" fmla="*/ 5889 h 3264478"/>
              <a:gd name="connsiteX7" fmla="*/ 3341717 w 7021484"/>
              <a:gd name="connsiteY7" fmla="*/ 233104 h 3264478"/>
              <a:gd name="connsiteX8" fmla="*/ 4422371 w 7021484"/>
              <a:gd name="connsiteY8" fmla="*/ 266355 h 3264478"/>
              <a:gd name="connsiteX9" fmla="*/ 5059680 w 7021484"/>
              <a:gd name="connsiteY9" fmla="*/ 488027 h 3264478"/>
              <a:gd name="connsiteX10" fmla="*/ 5696989 w 7021484"/>
              <a:gd name="connsiteY10" fmla="*/ 1086544 h 3264478"/>
              <a:gd name="connsiteX11" fmla="*/ 6145876 w 7021484"/>
              <a:gd name="connsiteY11" fmla="*/ 1939983 h 3264478"/>
              <a:gd name="connsiteX12" fmla="*/ 7021484 w 7021484"/>
              <a:gd name="connsiteY12" fmla="*/ 2992929 h 3264478"/>
              <a:gd name="connsiteX0" fmla="*/ 0 w 7099069"/>
              <a:gd name="connsiteY0" fmla="*/ 3264478 h 3264478"/>
              <a:gd name="connsiteX1" fmla="*/ 493222 w 7099069"/>
              <a:gd name="connsiteY1" fmla="*/ 2987387 h 3264478"/>
              <a:gd name="connsiteX2" fmla="*/ 914400 w 7099069"/>
              <a:gd name="connsiteY2" fmla="*/ 2366704 h 3264478"/>
              <a:gd name="connsiteX3" fmla="*/ 1330037 w 7099069"/>
              <a:gd name="connsiteY3" fmla="*/ 1679518 h 3264478"/>
              <a:gd name="connsiteX4" fmla="*/ 1612669 w 7099069"/>
              <a:gd name="connsiteY4" fmla="*/ 1031125 h 3264478"/>
              <a:gd name="connsiteX5" fmla="*/ 1917469 w 7099069"/>
              <a:gd name="connsiteY5" fmla="*/ 504653 h 3264478"/>
              <a:gd name="connsiteX6" fmla="*/ 2443942 w 7099069"/>
              <a:gd name="connsiteY6" fmla="*/ 5889 h 3264478"/>
              <a:gd name="connsiteX7" fmla="*/ 3341717 w 7099069"/>
              <a:gd name="connsiteY7" fmla="*/ 233104 h 3264478"/>
              <a:gd name="connsiteX8" fmla="*/ 4422371 w 7099069"/>
              <a:gd name="connsiteY8" fmla="*/ 266355 h 3264478"/>
              <a:gd name="connsiteX9" fmla="*/ 5059680 w 7099069"/>
              <a:gd name="connsiteY9" fmla="*/ 488027 h 3264478"/>
              <a:gd name="connsiteX10" fmla="*/ 5696989 w 7099069"/>
              <a:gd name="connsiteY10" fmla="*/ 1086544 h 3264478"/>
              <a:gd name="connsiteX11" fmla="*/ 6145876 w 7099069"/>
              <a:gd name="connsiteY11" fmla="*/ 1939983 h 3264478"/>
              <a:gd name="connsiteX12" fmla="*/ 7099069 w 7099069"/>
              <a:gd name="connsiteY12" fmla="*/ 2987387 h 326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99069" h="3264478">
                <a:moveTo>
                  <a:pt x="0" y="3264478"/>
                </a:moveTo>
                <a:cubicBezTo>
                  <a:pt x="167640" y="3233998"/>
                  <a:pt x="340822" y="3137016"/>
                  <a:pt x="493222" y="2987387"/>
                </a:cubicBezTo>
                <a:cubicBezTo>
                  <a:pt x="645622" y="2837758"/>
                  <a:pt x="774931" y="2584682"/>
                  <a:pt x="914400" y="2366704"/>
                </a:cubicBezTo>
                <a:cubicBezTo>
                  <a:pt x="1053869" y="2148726"/>
                  <a:pt x="1213659" y="1902114"/>
                  <a:pt x="1330037" y="1679518"/>
                </a:cubicBezTo>
                <a:cubicBezTo>
                  <a:pt x="1446415" y="1456922"/>
                  <a:pt x="1514764" y="1226936"/>
                  <a:pt x="1612669" y="1031125"/>
                </a:cubicBezTo>
                <a:cubicBezTo>
                  <a:pt x="1710574" y="835314"/>
                  <a:pt x="1778924" y="675526"/>
                  <a:pt x="1917469" y="504653"/>
                </a:cubicBezTo>
                <a:cubicBezTo>
                  <a:pt x="2056015" y="333780"/>
                  <a:pt x="2206567" y="51147"/>
                  <a:pt x="2443942" y="5889"/>
                </a:cubicBezTo>
                <a:cubicBezTo>
                  <a:pt x="2681317" y="-39369"/>
                  <a:pt x="3011979" y="189693"/>
                  <a:pt x="3341717" y="233104"/>
                </a:cubicBezTo>
                <a:cubicBezTo>
                  <a:pt x="3671455" y="276515"/>
                  <a:pt x="4136044" y="223868"/>
                  <a:pt x="4422371" y="266355"/>
                </a:cubicBezTo>
                <a:cubicBezTo>
                  <a:pt x="4708698" y="308842"/>
                  <a:pt x="4847244" y="351329"/>
                  <a:pt x="5059680" y="488027"/>
                </a:cubicBezTo>
                <a:cubicBezTo>
                  <a:pt x="5272116" y="624725"/>
                  <a:pt x="5515956" y="844551"/>
                  <a:pt x="5696989" y="1086544"/>
                </a:cubicBezTo>
                <a:cubicBezTo>
                  <a:pt x="5878022" y="1328537"/>
                  <a:pt x="5925127" y="1622252"/>
                  <a:pt x="6145876" y="1939983"/>
                </a:cubicBezTo>
                <a:cubicBezTo>
                  <a:pt x="6366625" y="2257714"/>
                  <a:pt x="6978073" y="2792500"/>
                  <a:pt x="7099069" y="2987387"/>
                </a:cubicBezTo>
              </a:path>
            </a:pathLst>
          </a:custGeom>
          <a:noFill/>
          <a:ln w="152400" cap="rnd">
            <a:solidFill>
              <a:schemeClr val="accent4">
                <a:lumMod val="60000"/>
                <a:lumOff val="40000"/>
              </a:schemeClr>
            </a:solidFill>
            <a:tailEnd type="triangle"/>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60000"/>
                  <a:lumOff val="40000"/>
                </a:schemeClr>
              </a:solidFill>
            </a:endParaRPr>
          </a:p>
        </p:txBody>
      </p:sp>
    </p:spTree>
    <p:extLst>
      <p:ext uri="{BB962C8B-B14F-4D97-AF65-F5344CB8AC3E}">
        <p14:creationId xmlns:p14="http://schemas.microsoft.com/office/powerpoint/2010/main" val="336600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90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20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300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400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500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600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70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0" grpId="0"/>
      <p:bldP spid="21" grpId="0"/>
      <p:bldP spid="22" grpId="0"/>
      <p:bldP spid="23" grpId="0"/>
      <p:bldP spid="24" grpId="0"/>
      <p:bldP spid="25" grpId="0"/>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B37B3D0-D835-4ABB-885E-218419422338}"/>
              </a:ext>
            </a:extLst>
          </p:cNvPr>
          <p:cNvGraphicFramePr>
            <a:graphicFrameLocks noGrp="1"/>
          </p:cNvGraphicFramePr>
          <p:nvPr/>
        </p:nvGraphicFramePr>
        <p:xfrm>
          <a:off x="1333500" y="1397000"/>
          <a:ext cx="7169152" cy="3498848"/>
        </p:xfrm>
        <a:graphic>
          <a:graphicData uri="http://schemas.openxmlformats.org/drawingml/2006/table">
            <a:tbl>
              <a:tblPr firstRow="1" bandRow="1">
                <a:tableStyleId>{5C22544A-7EE6-4342-B048-85BDC9FD1C3A}</a:tableStyleId>
              </a:tblPr>
              <a:tblGrid>
                <a:gridCol w="896144">
                  <a:extLst>
                    <a:ext uri="{9D8B030D-6E8A-4147-A177-3AD203B41FA5}">
                      <a16:colId xmlns:a16="http://schemas.microsoft.com/office/drawing/2014/main" val="2745643697"/>
                    </a:ext>
                  </a:extLst>
                </a:gridCol>
                <a:gridCol w="896144">
                  <a:extLst>
                    <a:ext uri="{9D8B030D-6E8A-4147-A177-3AD203B41FA5}">
                      <a16:colId xmlns:a16="http://schemas.microsoft.com/office/drawing/2014/main" val="398830830"/>
                    </a:ext>
                  </a:extLst>
                </a:gridCol>
                <a:gridCol w="896144">
                  <a:extLst>
                    <a:ext uri="{9D8B030D-6E8A-4147-A177-3AD203B41FA5}">
                      <a16:colId xmlns:a16="http://schemas.microsoft.com/office/drawing/2014/main" val="2824215730"/>
                    </a:ext>
                  </a:extLst>
                </a:gridCol>
                <a:gridCol w="896144">
                  <a:extLst>
                    <a:ext uri="{9D8B030D-6E8A-4147-A177-3AD203B41FA5}">
                      <a16:colId xmlns:a16="http://schemas.microsoft.com/office/drawing/2014/main" val="1523835967"/>
                    </a:ext>
                  </a:extLst>
                </a:gridCol>
                <a:gridCol w="896144">
                  <a:extLst>
                    <a:ext uri="{9D8B030D-6E8A-4147-A177-3AD203B41FA5}">
                      <a16:colId xmlns:a16="http://schemas.microsoft.com/office/drawing/2014/main" val="2425689982"/>
                    </a:ext>
                  </a:extLst>
                </a:gridCol>
                <a:gridCol w="896144">
                  <a:extLst>
                    <a:ext uri="{9D8B030D-6E8A-4147-A177-3AD203B41FA5}">
                      <a16:colId xmlns:a16="http://schemas.microsoft.com/office/drawing/2014/main" val="1773039104"/>
                    </a:ext>
                  </a:extLst>
                </a:gridCol>
                <a:gridCol w="896144">
                  <a:extLst>
                    <a:ext uri="{9D8B030D-6E8A-4147-A177-3AD203B41FA5}">
                      <a16:colId xmlns:a16="http://schemas.microsoft.com/office/drawing/2014/main" val="153664586"/>
                    </a:ext>
                  </a:extLst>
                </a:gridCol>
                <a:gridCol w="896144">
                  <a:extLst>
                    <a:ext uri="{9D8B030D-6E8A-4147-A177-3AD203B41FA5}">
                      <a16:colId xmlns:a16="http://schemas.microsoft.com/office/drawing/2014/main" val="2258334403"/>
                    </a:ext>
                  </a:extLst>
                </a:gridCol>
              </a:tblGrid>
              <a:tr h="437356">
                <a:tc>
                  <a:txBody>
                    <a:bodyPr/>
                    <a:lstStyle/>
                    <a:p>
                      <a:endParaRPr lang="en-US" dirty="0"/>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1185580250"/>
                  </a:ext>
                </a:extLst>
              </a:tr>
              <a:tr h="437356">
                <a:tc>
                  <a:txBody>
                    <a:bodyPr/>
                    <a:lstStyle/>
                    <a:p>
                      <a:endParaRPr lang="en-US" dirty="0"/>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452299165"/>
                  </a:ext>
                </a:extLst>
              </a:tr>
              <a:tr h="437356">
                <a:tc>
                  <a:txBody>
                    <a:bodyPr/>
                    <a:lstStyle/>
                    <a:p>
                      <a:endParaRPr lang="en-US" dirty="0"/>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350427050"/>
                  </a:ext>
                </a:extLst>
              </a:tr>
              <a:tr h="437356">
                <a:tc>
                  <a:txBody>
                    <a:bodyPr/>
                    <a:lstStyle/>
                    <a:p>
                      <a:endParaRPr lang="en-US" dirty="0"/>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1377999213"/>
                  </a:ext>
                </a:extLst>
              </a:tr>
              <a:tr h="437356">
                <a:tc>
                  <a:txBody>
                    <a:bodyPr/>
                    <a:lstStyle/>
                    <a:p>
                      <a:endParaRPr lang="en-US" dirty="0"/>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3047041833"/>
                  </a:ext>
                </a:extLst>
              </a:tr>
              <a:tr h="437356">
                <a:tc>
                  <a:txBody>
                    <a:bodyPr/>
                    <a:lstStyle/>
                    <a:p>
                      <a:endParaRPr lang="en-US" dirty="0"/>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2223146582"/>
                  </a:ext>
                </a:extLst>
              </a:tr>
              <a:tr h="437356">
                <a:tc>
                  <a:txBody>
                    <a:bodyPr/>
                    <a:lstStyle/>
                    <a:p>
                      <a:endParaRPr lang="en-US" dirty="0"/>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2683126490"/>
                  </a:ext>
                </a:extLst>
              </a:tr>
              <a:tr h="437356">
                <a:tc>
                  <a:txBody>
                    <a:bodyPr/>
                    <a:lstStyle/>
                    <a:p>
                      <a:endParaRPr lang="en-US"/>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4089927433"/>
                  </a:ext>
                </a:extLst>
              </a:tr>
            </a:tbl>
          </a:graphicData>
        </a:graphic>
      </p:graphicFrame>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8" name="TextBox 7">
            <a:extLst>
              <a:ext uri="{FF2B5EF4-FFF2-40B4-BE49-F238E27FC236}">
                <a16:creationId xmlns:a16="http://schemas.microsoft.com/office/drawing/2014/main" id="{9699C19C-BD6E-4E59-A831-275CFF6CE69D}"/>
              </a:ext>
            </a:extLst>
          </p:cNvPr>
          <p:cNvSpPr txBox="1"/>
          <p:nvPr/>
        </p:nvSpPr>
        <p:spPr>
          <a:xfrm rot="-1800000">
            <a:off x="439487" y="5236288"/>
            <a:ext cx="1073118" cy="400110"/>
          </a:xfrm>
          <a:prstGeom prst="rect">
            <a:avLst/>
          </a:prstGeom>
          <a:noFill/>
        </p:spPr>
        <p:txBody>
          <a:bodyPr wrap="square" rtlCol="0">
            <a:spAutoFit/>
          </a:bodyPr>
          <a:lstStyle/>
          <a:p>
            <a:pPr algn="r"/>
            <a:r>
              <a:rPr lang="en-US" sz="2000" dirty="0">
                <a:solidFill>
                  <a:schemeClr val="accent4">
                    <a:lumMod val="60000"/>
                    <a:lumOff val="40000"/>
                  </a:schemeClr>
                </a:solidFill>
              </a:rPr>
              <a:t>FAITH</a:t>
            </a:r>
          </a:p>
        </p:txBody>
      </p:sp>
      <p:sp>
        <p:nvSpPr>
          <p:cNvPr id="9" name="TextBox 8">
            <a:extLst>
              <a:ext uri="{FF2B5EF4-FFF2-40B4-BE49-F238E27FC236}">
                <a16:creationId xmlns:a16="http://schemas.microsoft.com/office/drawing/2014/main" id="{08A4C2D7-D00D-489F-895C-A4B6A04908FE}"/>
              </a:ext>
            </a:extLst>
          </p:cNvPr>
          <p:cNvSpPr txBox="1"/>
          <p:nvPr/>
        </p:nvSpPr>
        <p:spPr>
          <a:xfrm rot="-1800000">
            <a:off x="6973321" y="5153048"/>
            <a:ext cx="787020" cy="400110"/>
          </a:xfrm>
          <a:prstGeom prst="rect">
            <a:avLst/>
          </a:prstGeom>
          <a:noFill/>
        </p:spPr>
        <p:txBody>
          <a:bodyPr wrap="square" rtlCol="0">
            <a:spAutoFit/>
          </a:bodyPr>
          <a:lstStyle/>
          <a:p>
            <a:pPr algn="r"/>
            <a:r>
              <a:rPr lang="en-US" sz="2000" dirty="0">
                <a:solidFill>
                  <a:schemeClr val="accent4">
                    <a:lumMod val="60000"/>
                    <a:lumOff val="40000"/>
                  </a:schemeClr>
                </a:solidFill>
              </a:rPr>
              <a:t>LOVE</a:t>
            </a:r>
          </a:p>
        </p:txBody>
      </p:sp>
      <p:sp>
        <p:nvSpPr>
          <p:cNvPr id="20" name="TextBox 19">
            <a:extLst>
              <a:ext uri="{FF2B5EF4-FFF2-40B4-BE49-F238E27FC236}">
                <a16:creationId xmlns:a16="http://schemas.microsoft.com/office/drawing/2014/main" id="{B0BE1937-34F8-4950-8B04-B36DCE650D7A}"/>
              </a:ext>
            </a:extLst>
          </p:cNvPr>
          <p:cNvSpPr txBox="1"/>
          <p:nvPr/>
        </p:nvSpPr>
        <p:spPr>
          <a:xfrm rot="-1800000">
            <a:off x="1258377" y="5245709"/>
            <a:ext cx="1133977" cy="400110"/>
          </a:xfrm>
          <a:prstGeom prst="rect">
            <a:avLst/>
          </a:prstGeom>
          <a:noFill/>
        </p:spPr>
        <p:txBody>
          <a:bodyPr wrap="square" rtlCol="0">
            <a:spAutoFit/>
          </a:bodyPr>
          <a:lstStyle/>
          <a:p>
            <a:pPr algn="r"/>
            <a:r>
              <a:rPr lang="en-US" sz="2000" dirty="0">
                <a:solidFill>
                  <a:schemeClr val="accent4">
                    <a:lumMod val="60000"/>
                    <a:lumOff val="40000"/>
                  </a:schemeClr>
                </a:solidFill>
                <a:effectLst>
                  <a:outerShdw blurRad="38100" dist="38100" dir="2700000" algn="tl">
                    <a:srgbClr val="000000">
                      <a:alpha val="43137"/>
                    </a:srgbClr>
                  </a:outerShdw>
                </a:effectLst>
              </a:rPr>
              <a:t>VIRTUE</a:t>
            </a:r>
          </a:p>
        </p:txBody>
      </p:sp>
      <p:sp>
        <p:nvSpPr>
          <p:cNvPr id="21" name="TextBox 20">
            <a:extLst>
              <a:ext uri="{FF2B5EF4-FFF2-40B4-BE49-F238E27FC236}">
                <a16:creationId xmlns:a16="http://schemas.microsoft.com/office/drawing/2014/main" id="{5885DA04-FE27-49A7-9438-901768E96584}"/>
              </a:ext>
            </a:extLst>
          </p:cNvPr>
          <p:cNvSpPr txBox="1"/>
          <p:nvPr/>
        </p:nvSpPr>
        <p:spPr>
          <a:xfrm rot="-1800000">
            <a:off x="1597729" y="5409763"/>
            <a:ext cx="1769108" cy="400110"/>
          </a:xfrm>
          <a:prstGeom prst="rect">
            <a:avLst/>
          </a:prstGeom>
          <a:noFill/>
        </p:spPr>
        <p:txBody>
          <a:bodyPr wrap="square" rtlCol="0">
            <a:spAutoFit/>
          </a:bodyPr>
          <a:lstStyle/>
          <a:p>
            <a:pPr algn="r"/>
            <a:r>
              <a:rPr lang="en-US" sz="2000" dirty="0">
                <a:solidFill>
                  <a:schemeClr val="accent4">
                    <a:lumMod val="60000"/>
                    <a:lumOff val="40000"/>
                  </a:schemeClr>
                </a:solidFill>
                <a:effectLst>
                  <a:outerShdw blurRad="38100" dist="38100" dir="2700000" algn="tl">
                    <a:srgbClr val="000000">
                      <a:alpha val="43137"/>
                    </a:srgbClr>
                  </a:outerShdw>
                </a:effectLst>
              </a:rPr>
              <a:t>KNOWLEDGE</a:t>
            </a:r>
          </a:p>
        </p:txBody>
      </p:sp>
      <p:sp>
        <p:nvSpPr>
          <p:cNvPr id="22" name="TextBox 21">
            <a:extLst>
              <a:ext uri="{FF2B5EF4-FFF2-40B4-BE49-F238E27FC236}">
                <a16:creationId xmlns:a16="http://schemas.microsoft.com/office/drawing/2014/main" id="{C5A54180-D00E-4788-9CF7-4E8989798B5A}"/>
              </a:ext>
            </a:extLst>
          </p:cNvPr>
          <p:cNvSpPr txBox="1"/>
          <p:nvPr/>
        </p:nvSpPr>
        <p:spPr>
          <a:xfrm rot="-1800000">
            <a:off x="2352243" y="5432807"/>
            <a:ext cx="1889256" cy="400110"/>
          </a:xfrm>
          <a:prstGeom prst="rect">
            <a:avLst/>
          </a:prstGeom>
          <a:noFill/>
        </p:spPr>
        <p:txBody>
          <a:bodyPr wrap="square" rtlCol="0">
            <a:spAutoFit/>
          </a:bodyPr>
          <a:lstStyle/>
          <a:p>
            <a:pPr algn="r"/>
            <a:r>
              <a:rPr lang="en-US" sz="2000" dirty="0">
                <a:solidFill>
                  <a:schemeClr val="accent4">
                    <a:lumMod val="60000"/>
                    <a:lumOff val="40000"/>
                  </a:schemeClr>
                </a:solidFill>
                <a:effectLst>
                  <a:outerShdw blurRad="38100" dist="38100" dir="2700000" algn="tl">
                    <a:srgbClr val="000000">
                      <a:alpha val="43137"/>
                    </a:srgbClr>
                  </a:outerShdw>
                </a:effectLst>
              </a:rPr>
              <a:t>SELF-CONTROL</a:t>
            </a:r>
          </a:p>
        </p:txBody>
      </p:sp>
      <p:sp>
        <p:nvSpPr>
          <p:cNvPr id="23" name="TextBox 22">
            <a:extLst>
              <a:ext uri="{FF2B5EF4-FFF2-40B4-BE49-F238E27FC236}">
                <a16:creationId xmlns:a16="http://schemas.microsoft.com/office/drawing/2014/main" id="{17A3268F-2065-4269-B678-FDF63565E00E}"/>
              </a:ext>
            </a:extLst>
          </p:cNvPr>
          <p:cNvSpPr txBox="1"/>
          <p:nvPr/>
        </p:nvSpPr>
        <p:spPr>
          <a:xfrm rot="-1800000">
            <a:off x="3264719" y="5440108"/>
            <a:ext cx="1869911" cy="400110"/>
          </a:xfrm>
          <a:prstGeom prst="rect">
            <a:avLst/>
          </a:prstGeom>
          <a:noFill/>
        </p:spPr>
        <p:txBody>
          <a:bodyPr wrap="square" rtlCol="0">
            <a:spAutoFit/>
          </a:bodyPr>
          <a:lstStyle/>
          <a:p>
            <a:pPr algn="r"/>
            <a:r>
              <a:rPr lang="en-US" sz="2000" dirty="0">
                <a:solidFill>
                  <a:schemeClr val="accent4">
                    <a:lumMod val="60000"/>
                    <a:lumOff val="40000"/>
                  </a:schemeClr>
                </a:solidFill>
                <a:effectLst>
                  <a:outerShdw blurRad="38100" dist="38100" dir="2700000" algn="tl">
                    <a:srgbClr val="000000">
                      <a:alpha val="43137"/>
                    </a:srgbClr>
                  </a:outerShdw>
                </a:effectLst>
              </a:rPr>
              <a:t>PERSEVERANCE</a:t>
            </a:r>
          </a:p>
        </p:txBody>
      </p:sp>
      <p:sp>
        <p:nvSpPr>
          <p:cNvPr id="24" name="TextBox 23">
            <a:extLst>
              <a:ext uri="{FF2B5EF4-FFF2-40B4-BE49-F238E27FC236}">
                <a16:creationId xmlns:a16="http://schemas.microsoft.com/office/drawing/2014/main" id="{E5FF9201-2EB4-4A92-982C-EE8FA34B286E}"/>
              </a:ext>
            </a:extLst>
          </p:cNvPr>
          <p:cNvSpPr txBox="1"/>
          <p:nvPr/>
        </p:nvSpPr>
        <p:spPr>
          <a:xfrm rot="-1800000">
            <a:off x="4414633" y="5371414"/>
            <a:ext cx="1603209" cy="400110"/>
          </a:xfrm>
          <a:prstGeom prst="rect">
            <a:avLst/>
          </a:prstGeom>
          <a:noFill/>
        </p:spPr>
        <p:txBody>
          <a:bodyPr wrap="square" rtlCol="0">
            <a:spAutoFit/>
          </a:bodyPr>
          <a:lstStyle/>
          <a:p>
            <a:pPr algn="r"/>
            <a:r>
              <a:rPr lang="en-US" sz="2000" dirty="0">
                <a:solidFill>
                  <a:schemeClr val="accent4">
                    <a:lumMod val="60000"/>
                    <a:lumOff val="40000"/>
                  </a:schemeClr>
                </a:solidFill>
                <a:effectLst>
                  <a:outerShdw blurRad="38100" dist="38100" dir="2700000" algn="tl">
                    <a:srgbClr val="000000">
                      <a:alpha val="43137"/>
                    </a:srgbClr>
                  </a:outerShdw>
                </a:effectLst>
              </a:rPr>
              <a:t>GODLINESS</a:t>
            </a:r>
          </a:p>
        </p:txBody>
      </p:sp>
      <p:sp>
        <p:nvSpPr>
          <p:cNvPr id="25" name="TextBox 24">
            <a:extLst>
              <a:ext uri="{FF2B5EF4-FFF2-40B4-BE49-F238E27FC236}">
                <a16:creationId xmlns:a16="http://schemas.microsoft.com/office/drawing/2014/main" id="{66562630-2053-4DD2-89F4-262265FDC346}"/>
              </a:ext>
            </a:extLst>
          </p:cNvPr>
          <p:cNvSpPr txBox="1"/>
          <p:nvPr/>
        </p:nvSpPr>
        <p:spPr>
          <a:xfrm rot="-1800000">
            <a:off x="5386077" y="5346689"/>
            <a:ext cx="1603209" cy="707886"/>
          </a:xfrm>
          <a:prstGeom prst="rect">
            <a:avLst/>
          </a:prstGeom>
          <a:noFill/>
        </p:spPr>
        <p:txBody>
          <a:bodyPr wrap="square" rtlCol="0">
            <a:spAutoFit/>
          </a:bodyPr>
          <a:lstStyle/>
          <a:p>
            <a:pPr algn="r"/>
            <a:r>
              <a:rPr lang="en-US" sz="2000" dirty="0">
                <a:solidFill>
                  <a:schemeClr val="accent4">
                    <a:lumMod val="60000"/>
                    <a:lumOff val="40000"/>
                  </a:schemeClr>
                </a:solidFill>
                <a:effectLst>
                  <a:outerShdw blurRad="38100" dist="38100" dir="2700000" algn="tl">
                    <a:srgbClr val="000000">
                      <a:alpha val="43137"/>
                    </a:srgbClr>
                  </a:outerShdw>
                </a:effectLst>
              </a:rPr>
              <a:t>BROTHERLY</a:t>
            </a:r>
          </a:p>
          <a:p>
            <a:pPr algn="r"/>
            <a:r>
              <a:rPr lang="en-US" sz="2000" dirty="0">
                <a:solidFill>
                  <a:schemeClr val="accent4">
                    <a:lumMod val="60000"/>
                    <a:lumOff val="40000"/>
                  </a:schemeClr>
                </a:solidFill>
                <a:effectLst>
                  <a:outerShdw blurRad="38100" dist="38100" dir="2700000" algn="tl">
                    <a:srgbClr val="000000">
                      <a:alpha val="43137"/>
                    </a:srgbClr>
                  </a:outerShdw>
                </a:effectLst>
              </a:rPr>
              <a:t>KINDNESS</a:t>
            </a:r>
          </a:p>
        </p:txBody>
      </p:sp>
      <p:sp>
        <p:nvSpPr>
          <p:cNvPr id="13" name="Freeform: Shape 12">
            <a:extLst>
              <a:ext uri="{FF2B5EF4-FFF2-40B4-BE49-F238E27FC236}">
                <a16:creationId xmlns:a16="http://schemas.microsoft.com/office/drawing/2014/main" id="{BE99673F-AECB-471B-8869-70685653FD7F}"/>
              </a:ext>
            </a:extLst>
          </p:cNvPr>
          <p:cNvSpPr/>
          <p:nvPr/>
        </p:nvSpPr>
        <p:spPr>
          <a:xfrm>
            <a:off x="1397347" y="1600200"/>
            <a:ext cx="7099069" cy="3032529"/>
          </a:xfrm>
          <a:custGeom>
            <a:avLst/>
            <a:gdLst>
              <a:gd name="connsiteX0" fmla="*/ 0 w 6134793"/>
              <a:gd name="connsiteY0" fmla="*/ 3274806 h 3274806"/>
              <a:gd name="connsiteX1" fmla="*/ 487680 w 6134793"/>
              <a:gd name="connsiteY1" fmla="*/ 3064217 h 3274806"/>
              <a:gd name="connsiteX2" fmla="*/ 914400 w 6134793"/>
              <a:gd name="connsiteY2" fmla="*/ 2377032 h 3274806"/>
              <a:gd name="connsiteX3" fmla="*/ 1330037 w 6134793"/>
              <a:gd name="connsiteY3" fmla="*/ 1689846 h 3274806"/>
              <a:gd name="connsiteX4" fmla="*/ 1612669 w 6134793"/>
              <a:gd name="connsiteY4" fmla="*/ 1041453 h 3274806"/>
              <a:gd name="connsiteX5" fmla="*/ 1917469 w 6134793"/>
              <a:gd name="connsiteY5" fmla="*/ 514981 h 3274806"/>
              <a:gd name="connsiteX6" fmla="*/ 2443942 w 6134793"/>
              <a:gd name="connsiteY6" fmla="*/ 16217 h 3274806"/>
              <a:gd name="connsiteX7" fmla="*/ 3230880 w 6134793"/>
              <a:gd name="connsiteY7" fmla="*/ 121512 h 3274806"/>
              <a:gd name="connsiteX8" fmla="*/ 4023360 w 6134793"/>
              <a:gd name="connsiteY8" fmla="*/ 121512 h 3274806"/>
              <a:gd name="connsiteX9" fmla="*/ 5059680 w 6134793"/>
              <a:gd name="connsiteY9" fmla="*/ 498355 h 3274806"/>
              <a:gd name="connsiteX10" fmla="*/ 5696989 w 6134793"/>
              <a:gd name="connsiteY10" fmla="*/ 1096872 h 3274806"/>
              <a:gd name="connsiteX11" fmla="*/ 6134793 w 6134793"/>
              <a:gd name="connsiteY11" fmla="*/ 2637497 h 3274806"/>
              <a:gd name="connsiteX0" fmla="*/ 0 w 6134793"/>
              <a:gd name="connsiteY0" fmla="*/ 3274806 h 3274806"/>
              <a:gd name="connsiteX1" fmla="*/ 487680 w 6134793"/>
              <a:gd name="connsiteY1" fmla="*/ 3064217 h 3274806"/>
              <a:gd name="connsiteX2" fmla="*/ 914400 w 6134793"/>
              <a:gd name="connsiteY2" fmla="*/ 2377032 h 3274806"/>
              <a:gd name="connsiteX3" fmla="*/ 1330037 w 6134793"/>
              <a:gd name="connsiteY3" fmla="*/ 1689846 h 3274806"/>
              <a:gd name="connsiteX4" fmla="*/ 1612669 w 6134793"/>
              <a:gd name="connsiteY4" fmla="*/ 1041453 h 3274806"/>
              <a:gd name="connsiteX5" fmla="*/ 1917469 w 6134793"/>
              <a:gd name="connsiteY5" fmla="*/ 514981 h 3274806"/>
              <a:gd name="connsiteX6" fmla="*/ 2443942 w 6134793"/>
              <a:gd name="connsiteY6" fmla="*/ 16217 h 3274806"/>
              <a:gd name="connsiteX7" fmla="*/ 3230880 w 6134793"/>
              <a:gd name="connsiteY7" fmla="*/ 121512 h 3274806"/>
              <a:gd name="connsiteX8" fmla="*/ 4023360 w 6134793"/>
              <a:gd name="connsiteY8" fmla="*/ 121512 h 3274806"/>
              <a:gd name="connsiteX9" fmla="*/ 5059680 w 6134793"/>
              <a:gd name="connsiteY9" fmla="*/ 498355 h 3274806"/>
              <a:gd name="connsiteX10" fmla="*/ 5696989 w 6134793"/>
              <a:gd name="connsiteY10" fmla="*/ 1096872 h 3274806"/>
              <a:gd name="connsiteX11" fmla="*/ 6134793 w 6134793"/>
              <a:gd name="connsiteY11" fmla="*/ 2637497 h 3274806"/>
              <a:gd name="connsiteX0" fmla="*/ 0 w 6134793"/>
              <a:gd name="connsiteY0" fmla="*/ 3274806 h 3274806"/>
              <a:gd name="connsiteX1" fmla="*/ 493222 w 6134793"/>
              <a:gd name="connsiteY1" fmla="*/ 2997715 h 3274806"/>
              <a:gd name="connsiteX2" fmla="*/ 914400 w 6134793"/>
              <a:gd name="connsiteY2" fmla="*/ 2377032 h 3274806"/>
              <a:gd name="connsiteX3" fmla="*/ 1330037 w 6134793"/>
              <a:gd name="connsiteY3" fmla="*/ 1689846 h 3274806"/>
              <a:gd name="connsiteX4" fmla="*/ 1612669 w 6134793"/>
              <a:gd name="connsiteY4" fmla="*/ 1041453 h 3274806"/>
              <a:gd name="connsiteX5" fmla="*/ 1917469 w 6134793"/>
              <a:gd name="connsiteY5" fmla="*/ 514981 h 3274806"/>
              <a:gd name="connsiteX6" fmla="*/ 2443942 w 6134793"/>
              <a:gd name="connsiteY6" fmla="*/ 16217 h 3274806"/>
              <a:gd name="connsiteX7" fmla="*/ 3230880 w 6134793"/>
              <a:gd name="connsiteY7" fmla="*/ 121512 h 3274806"/>
              <a:gd name="connsiteX8" fmla="*/ 4023360 w 6134793"/>
              <a:gd name="connsiteY8" fmla="*/ 121512 h 3274806"/>
              <a:gd name="connsiteX9" fmla="*/ 5059680 w 6134793"/>
              <a:gd name="connsiteY9" fmla="*/ 498355 h 3274806"/>
              <a:gd name="connsiteX10" fmla="*/ 5696989 w 6134793"/>
              <a:gd name="connsiteY10" fmla="*/ 1096872 h 3274806"/>
              <a:gd name="connsiteX11" fmla="*/ 6134793 w 6134793"/>
              <a:gd name="connsiteY11" fmla="*/ 2637497 h 3274806"/>
              <a:gd name="connsiteX0" fmla="*/ 0 w 6134793"/>
              <a:gd name="connsiteY0" fmla="*/ 3263964 h 3263964"/>
              <a:gd name="connsiteX1" fmla="*/ 493222 w 6134793"/>
              <a:gd name="connsiteY1" fmla="*/ 2986873 h 3263964"/>
              <a:gd name="connsiteX2" fmla="*/ 914400 w 6134793"/>
              <a:gd name="connsiteY2" fmla="*/ 2366190 h 3263964"/>
              <a:gd name="connsiteX3" fmla="*/ 1330037 w 6134793"/>
              <a:gd name="connsiteY3" fmla="*/ 1679004 h 3263964"/>
              <a:gd name="connsiteX4" fmla="*/ 1612669 w 6134793"/>
              <a:gd name="connsiteY4" fmla="*/ 1030611 h 3263964"/>
              <a:gd name="connsiteX5" fmla="*/ 1917469 w 6134793"/>
              <a:gd name="connsiteY5" fmla="*/ 504139 h 3263964"/>
              <a:gd name="connsiteX6" fmla="*/ 2443942 w 6134793"/>
              <a:gd name="connsiteY6" fmla="*/ 5375 h 3263964"/>
              <a:gd name="connsiteX7" fmla="*/ 3341717 w 6134793"/>
              <a:gd name="connsiteY7" fmla="*/ 232590 h 3263964"/>
              <a:gd name="connsiteX8" fmla="*/ 4023360 w 6134793"/>
              <a:gd name="connsiteY8" fmla="*/ 110670 h 3263964"/>
              <a:gd name="connsiteX9" fmla="*/ 5059680 w 6134793"/>
              <a:gd name="connsiteY9" fmla="*/ 487513 h 3263964"/>
              <a:gd name="connsiteX10" fmla="*/ 5696989 w 6134793"/>
              <a:gd name="connsiteY10" fmla="*/ 1086030 h 3263964"/>
              <a:gd name="connsiteX11" fmla="*/ 6134793 w 6134793"/>
              <a:gd name="connsiteY11" fmla="*/ 2626655 h 3263964"/>
              <a:gd name="connsiteX0" fmla="*/ 0 w 6134793"/>
              <a:gd name="connsiteY0" fmla="*/ 3264478 h 3264478"/>
              <a:gd name="connsiteX1" fmla="*/ 493222 w 6134793"/>
              <a:gd name="connsiteY1" fmla="*/ 2987387 h 3264478"/>
              <a:gd name="connsiteX2" fmla="*/ 914400 w 6134793"/>
              <a:gd name="connsiteY2" fmla="*/ 2366704 h 3264478"/>
              <a:gd name="connsiteX3" fmla="*/ 1330037 w 6134793"/>
              <a:gd name="connsiteY3" fmla="*/ 1679518 h 3264478"/>
              <a:gd name="connsiteX4" fmla="*/ 1612669 w 6134793"/>
              <a:gd name="connsiteY4" fmla="*/ 1031125 h 3264478"/>
              <a:gd name="connsiteX5" fmla="*/ 1917469 w 6134793"/>
              <a:gd name="connsiteY5" fmla="*/ 504653 h 3264478"/>
              <a:gd name="connsiteX6" fmla="*/ 2443942 w 6134793"/>
              <a:gd name="connsiteY6" fmla="*/ 5889 h 3264478"/>
              <a:gd name="connsiteX7" fmla="*/ 3341717 w 6134793"/>
              <a:gd name="connsiteY7" fmla="*/ 233104 h 3264478"/>
              <a:gd name="connsiteX8" fmla="*/ 4422371 w 6134793"/>
              <a:gd name="connsiteY8" fmla="*/ 266355 h 3264478"/>
              <a:gd name="connsiteX9" fmla="*/ 5059680 w 6134793"/>
              <a:gd name="connsiteY9" fmla="*/ 488027 h 3264478"/>
              <a:gd name="connsiteX10" fmla="*/ 5696989 w 6134793"/>
              <a:gd name="connsiteY10" fmla="*/ 1086544 h 3264478"/>
              <a:gd name="connsiteX11" fmla="*/ 6134793 w 6134793"/>
              <a:gd name="connsiteY11" fmla="*/ 2627169 h 3264478"/>
              <a:gd name="connsiteX0" fmla="*/ 0 w 7021484"/>
              <a:gd name="connsiteY0" fmla="*/ 3264478 h 3264478"/>
              <a:gd name="connsiteX1" fmla="*/ 493222 w 7021484"/>
              <a:gd name="connsiteY1" fmla="*/ 2987387 h 3264478"/>
              <a:gd name="connsiteX2" fmla="*/ 914400 w 7021484"/>
              <a:gd name="connsiteY2" fmla="*/ 2366704 h 3264478"/>
              <a:gd name="connsiteX3" fmla="*/ 1330037 w 7021484"/>
              <a:gd name="connsiteY3" fmla="*/ 1679518 h 3264478"/>
              <a:gd name="connsiteX4" fmla="*/ 1612669 w 7021484"/>
              <a:gd name="connsiteY4" fmla="*/ 1031125 h 3264478"/>
              <a:gd name="connsiteX5" fmla="*/ 1917469 w 7021484"/>
              <a:gd name="connsiteY5" fmla="*/ 504653 h 3264478"/>
              <a:gd name="connsiteX6" fmla="*/ 2443942 w 7021484"/>
              <a:gd name="connsiteY6" fmla="*/ 5889 h 3264478"/>
              <a:gd name="connsiteX7" fmla="*/ 3341717 w 7021484"/>
              <a:gd name="connsiteY7" fmla="*/ 233104 h 3264478"/>
              <a:gd name="connsiteX8" fmla="*/ 4422371 w 7021484"/>
              <a:gd name="connsiteY8" fmla="*/ 266355 h 3264478"/>
              <a:gd name="connsiteX9" fmla="*/ 5059680 w 7021484"/>
              <a:gd name="connsiteY9" fmla="*/ 488027 h 3264478"/>
              <a:gd name="connsiteX10" fmla="*/ 5696989 w 7021484"/>
              <a:gd name="connsiteY10" fmla="*/ 1086544 h 3264478"/>
              <a:gd name="connsiteX11" fmla="*/ 7021484 w 7021484"/>
              <a:gd name="connsiteY11" fmla="*/ 2992929 h 3264478"/>
              <a:gd name="connsiteX0" fmla="*/ 0 w 7021484"/>
              <a:gd name="connsiteY0" fmla="*/ 3264478 h 3264478"/>
              <a:gd name="connsiteX1" fmla="*/ 493222 w 7021484"/>
              <a:gd name="connsiteY1" fmla="*/ 2987387 h 3264478"/>
              <a:gd name="connsiteX2" fmla="*/ 914400 w 7021484"/>
              <a:gd name="connsiteY2" fmla="*/ 2366704 h 3264478"/>
              <a:gd name="connsiteX3" fmla="*/ 1330037 w 7021484"/>
              <a:gd name="connsiteY3" fmla="*/ 1679518 h 3264478"/>
              <a:gd name="connsiteX4" fmla="*/ 1612669 w 7021484"/>
              <a:gd name="connsiteY4" fmla="*/ 1031125 h 3264478"/>
              <a:gd name="connsiteX5" fmla="*/ 1917469 w 7021484"/>
              <a:gd name="connsiteY5" fmla="*/ 504653 h 3264478"/>
              <a:gd name="connsiteX6" fmla="*/ 2443942 w 7021484"/>
              <a:gd name="connsiteY6" fmla="*/ 5889 h 3264478"/>
              <a:gd name="connsiteX7" fmla="*/ 3341717 w 7021484"/>
              <a:gd name="connsiteY7" fmla="*/ 233104 h 3264478"/>
              <a:gd name="connsiteX8" fmla="*/ 4422371 w 7021484"/>
              <a:gd name="connsiteY8" fmla="*/ 266355 h 3264478"/>
              <a:gd name="connsiteX9" fmla="*/ 5059680 w 7021484"/>
              <a:gd name="connsiteY9" fmla="*/ 488027 h 3264478"/>
              <a:gd name="connsiteX10" fmla="*/ 5696989 w 7021484"/>
              <a:gd name="connsiteY10" fmla="*/ 1086544 h 3264478"/>
              <a:gd name="connsiteX11" fmla="*/ 6295505 w 7021484"/>
              <a:gd name="connsiteY11" fmla="*/ 1823605 h 3264478"/>
              <a:gd name="connsiteX12" fmla="*/ 7021484 w 7021484"/>
              <a:gd name="connsiteY12" fmla="*/ 2992929 h 3264478"/>
              <a:gd name="connsiteX0" fmla="*/ 0 w 7021484"/>
              <a:gd name="connsiteY0" fmla="*/ 3264478 h 3264478"/>
              <a:gd name="connsiteX1" fmla="*/ 493222 w 7021484"/>
              <a:gd name="connsiteY1" fmla="*/ 2987387 h 3264478"/>
              <a:gd name="connsiteX2" fmla="*/ 914400 w 7021484"/>
              <a:gd name="connsiteY2" fmla="*/ 2366704 h 3264478"/>
              <a:gd name="connsiteX3" fmla="*/ 1330037 w 7021484"/>
              <a:gd name="connsiteY3" fmla="*/ 1679518 h 3264478"/>
              <a:gd name="connsiteX4" fmla="*/ 1612669 w 7021484"/>
              <a:gd name="connsiteY4" fmla="*/ 1031125 h 3264478"/>
              <a:gd name="connsiteX5" fmla="*/ 1917469 w 7021484"/>
              <a:gd name="connsiteY5" fmla="*/ 504653 h 3264478"/>
              <a:gd name="connsiteX6" fmla="*/ 2443942 w 7021484"/>
              <a:gd name="connsiteY6" fmla="*/ 5889 h 3264478"/>
              <a:gd name="connsiteX7" fmla="*/ 3341717 w 7021484"/>
              <a:gd name="connsiteY7" fmla="*/ 233104 h 3264478"/>
              <a:gd name="connsiteX8" fmla="*/ 4422371 w 7021484"/>
              <a:gd name="connsiteY8" fmla="*/ 266355 h 3264478"/>
              <a:gd name="connsiteX9" fmla="*/ 5059680 w 7021484"/>
              <a:gd name="connsiteY9" fmla="*/ 488027 h 3264478"/>
              <a:gd name="connsiteX10" fmla="*/ 5696989 w 7021484"/>
              <a:gd name="connsiteY10" fmla="*/ 1086544 h 3264478"/>
              <a:gd name="connsiteX11" fmla="*/ 6145876 w 7021484"/>
              <a:gd name="connsiteY11" fmla="*/ 1939983 h 3264478"/>
              <a:gd name="connsiteX12" fmla="*/ 7021484 w 7021484"/>
              <a:gd name="connsiteY12" fmla="*/ 2992929 h 3264478"/>
              <a:gd name="connsiteX0" fmla="*/ 0 w 7099069"/>
              <a:gd name="connsiteY0" fmla="*/ 3264478 h 3264478"/>
              <a:gd name="connsiteX1" fmla="*/ 493222 w 7099069"/>
              <a:gd name="connsiteY1" fmla="*/ 2987387 h 3264478"/>
              <a:gd name="connsiteX2" fmla="*/ 914400 w 7099069"/>
              <a:gd name="connsiteY2" fmla="*/ 2366704 h 3264478"/>
              <a:gd name="connsiteX3" fmla="*/ 1330037 w 7099069"/>
              <a:gd name="connsiteY3" fmla="*/ 1679518 h 3264478"/>
              <a:gd name="connsiteX4" fmla="*/ 1612669 w 7099069"/>
              <a:gd name="connsiteY4" fmla="*/ 1031125 h 3264478"/>
              <a:gd name="connsiteX5" fmla="*/ 1917469 w 7099069"/>
              <a:gd name="connsiteY5" fmla="*/ 504653 h 3264478"/>
              <a:gd name="connsiteX6" fmla="*/ 2443942 w 7099069"/>
              <a:gd name="connsiteY6" fmla="*/ 5889 h 3264478"/>
              <a:gd name="connsiteX7" fmla="*/ 3341717 w 7099069"/>
              <a:gd name="connsiteY7" fmla="*/ 233104 h 3264478"/>
              <a:gd name="connsiteX8" fmla="*/ 4422371 w 7099069"/>
              <a:gd name="connsiteY8" fmla="*/ 266355 h 3264478"/>
              <a:gd name="connsiteX9" fmla="*/ 5059680 w 7099069"/>
              <a:gd name="connsiteY9" fmla="*/ 488027 h 3264478"/>
              <a:gd name="connsiteX10" fmla="*/ 5696989 w 7099069"/>
              <a:gd name="connsiteY10" fmla="*/ 1086544 h 3264478"/>
              <a:gd name="connsiteX11" fmla="*/ 6145876 w 7099069"/>
              <a:gd name="connsiteY11" fmla="*/ 1939983 h 3264478"/>
              <a:gd name="connsiteX12" fmla="*/ 7099069 w 7099069"/>
              <a:gd name="connsiteY12" fmla="*/ 2987387 h 3264478"/>
              <a:gd name="connsiteX0" fmla="*/ 0 w 7099069"/>
              <a:gd name="connsiteY0" fmla="*/ 3526978 h 3526978"/>
              <a:gd name="connsiteX1" fmla="*/ 493222 w 7099069"/>
              <a:gd name="connsiteY1" fmla="*/ 3249887 h 3526978"/>
              <a:gd name="connsiteX2" fmla="*/ 914400 w 7099069"/>
              <a:gd name="connsiteY2" fmla="*/ 2629204 h 3526978"/>
              <a:gd name="connsiteX3" fmla="*/ 1330037 w 7099069"/>
              <a:gd name="connsiteY3" fmla="*/ 1942018 h 3526978"/>
              <a:gd name="connsiteX4" fmla="*/ 1612669 w 7099069"/>
              <a:gd name="connsiteY4" fmla="*/ 1293625 h 3526978"/>
              <a:gd name="connsiteX5" fmla="*/ 1917469 w 7099069"/>
              <a:gd name="connsiteY5" fmla="*/ 767153 h 3526978"/>
              <a:gd name="connsiteX6" fmla="*/ 2443942 w 7099069"/>
              <a:gd name="connsiteY6" fmla="*/ 268389 h 3526978"/>
              <a:gd name="connsiteX7" fmla="*/ 3202017 w 7099069"/>
              <a:gd name="connsiteY7" fmla="*/ 6654 h 3526978"/>
              <a:gd name="connsiteX8" fmla="*/ 4422371 w 7099069"/>
              <a:gd name="connsiteY8" fmla="*/ 528855 h 3526978"/>
              <a:gd name="connsiteX9" fmla="*/ 5059680 w 7099069"/>
              <a:gd name="connsiteY9" fmla="*/ 750527 h 3526978"/>
              <a:gd name="connsiteX10" fmla="*/ 5696989 w 7099069"/>
              <a:gd name="connsiteY10" fmla="*/ 1349044 h 3526978"/>
              <a:gd name="connsiteX11" fmla="*/ 6145876 w 7099069"/>
              <a:gd name="connsiteY11" fmla="*/ 2202483 h 3526978"/>
              <a:gd name="connsiteX12" fmla="*/ 7099069 w 7099069"/>
              <a:gd name="connsiteY12" fmla="*/ 3249887 h 3526978"/>
              <a:gd name="connsiteX0" fmla="*/ 0 w 7099069"/>
              <a:gd name="connsiteY0" fmla="*/ 3599120 h 3599120"/>
              <a:gd name="connsiteX1" fmla="*/ 493222 w 7099069"/>
              <a:gd name="connsiteY1" fmla="*/ 3322029 h 3599120"/>
              <a:gd name="connsiteX2" fmla="*/ 914400 w 7099069"/>
              <a:gd name="connsiteY2" fmla="*/ 2701346 h 3599120"/>
              <a:gd name="connsiteX3" fmla="*/ 1330037 w 7099069"/>
              <a:gd name="connsiteY3" fmla="*/ 2014160 h 3599120"/>
              <a:gd name="connsiteX4" fmla="*/ 1612669 w 7099069"/>
              <a:gd name="connsiteY4" fmla="*/ 1365767 h 3599120"/>
              <a:gd name="connsiteX5" fmla="*/ 1917469 w 7099069"/>
              <a:gd name="connsiteY5" fmla="*/ 839295 h 3599120"/>
              <a:gd name="connsiteX6" fmla="*/ 2443942 w 7099069"/>
              <a:gd name="connsiteY6" fmla="*/ 340531 h 3599120"/>
              <a:gd name="connsiteX7" fmla="*/ 3202017 w 7099069"/>
              <a:gd name="connsiteY7" fmla="*/ 78796 h 3599120"/>
              <a:gd name="connsiteX8" fmla="*/ 4174721 w 7099069"/>
              <a:gd name="connsiteY8" fmla="*/ 61247 h 3599120"/>
              <a:gd name="connsiteX9" fmla="*/ 5059680 w 7099069"/>
              <a:gd name="connsiteY9" fmla="*/ 822669 h 3599120"/>
              <a:gd name="connsiteX10" fmla="*/ 5696989 w 7099069"/>
              <a:gd name="connsiteY10" fmla="*/ 1421186 h 3599120"/>
              <a:gd name="connsiteX11" fmla="*/ 6145876 w 7099069"/>
              <a:gd name="connsiteY11" fmla="*/ 2274625 h 3599120"/>
              <a:gd name="connsiteX12" fmla="*/ 7099069 w 7099069"/>
              <a:gd name="connsiteY12" fmla="*/ 3322029 h 3599120"/>
              <a:gd name="connsiteX0" fmla="*/ 0 w 7099069"/>
              <a:gd name="connsiteY0" fmla="*/ 3557703 h 3557703"/>
              <a:gd name="connsiteX1" fmla="*/ 493222 w 7099069"/>
              <a:gd name="connsiteY1" fmla="*/ 3280612 h 3557703"/>
              <a:gd name="connsiteX2" fmla="*/ 914400 w 7099069"/>
              <a:gd name="connsiteY2" fmla="*/ 2659929 h 3557703"/>
              <a:gd name="connsiteX3" fmla="*/ 1330037 w 7099069"/>
              <a:gd name="connsiteY3" fmla="*/ 1972743 h 3557703"/>
              <a:gd name="connsiteX4" fmla="*/ 1612669 w 7099069"/>
              <a:gd name="connsiteY4" fmla="*/ 1324350 h 3557703"/>
              <a:gd name="connsiteX5" fmla="*/ 1917469 w 7099069"/>
              <a:gd name="connsiteY5" fmla="*/ 797878 h 3557703"/>
              <a:gd name="connsiteX6" fmla="*/ 2443942 w 7099069"/>
              <a:gd name="connsiteY6" fmla="*/ 299114 h 3557703"/>
              <a:gd name="connsiteX7" fmla="*/ 3202017 w 7099069"/>
              <a:gd name="connsiteY7" fmla="*/ 37379 h 3557703"/>
              <a:gd name="connsiteX8" fmla="*/ 4174721 w 7099069"/>
              <a:gd name="connsiteY8" fmla="*/ 19830 h 3557703"/>
              <a:gd name="connsiteX9" fmla="*/ 5237480 w 7099069"/>
              <a:gd name="connsiteY9" fmla="*/ 209752 h 3557703"/>
              <a:gd name="connsiteX10" fmla="*/ 5696989 w 7099069"/>
              <a:gd name="connsiteY10" fmla="*/ 1379769 h 3557703"/>
              <a:gd name="connsiteX11" fmla="*/ 6145876 w 7099069"/>
              <a:gd name="connsiteY11" fmla="*/ 2233208 h 3557703"/>
              <a:gd name="connsiteX12" fmla="*/ 7099069 w 7099069"/>
              <a:gd name="connsiteY12" fmla="*/ 3280612 h 3557703"/>
              <a:gd name="connsiteX0" fmla="*/ 0 w 7099069"/>
              <a:gd name="connsiteY0" fmla="*/ 3557703 h 3557703"/>
              <a:gd name="connsiteX1" fmla="*/ 493222 w 7099069"/>
              <a:gd name="connsiteY1" fmla="*/ 3280612 h 3557703"/>
              <a:gd name="connsiteX2" fmla="*/ 914400 w 7099069"/>
              <a:gd name="connsiteY2" fmla="*/ 2659929 h 3557703"/>
              <a:gd name="connsiteX3" fmla="*/ 1330037 w 7099069"/>
              <a:gd name="connsiteY3" fmla="*/ 1972743 h 3557703"/>
              <a:gd name="connsiteX4" fmla="*/ 1612669 w 7099069"/>
              <a:gd name="connsiteY4" fmla="*/ 1324350 h 3557703"/>
              <a:gd name="connsiteX5" fmla="*/ 1917469 w 7099069"/>
              <a:gd name="connsiteY5" fmla="*/ 797878 h 3557703"/>
              <a:gd name="connsiteX6" fmla="*/ 2443942 w 7099069"/>
              <a:gd name="connsiteY6" fmla="*/ 299114 h 3557703"/>
              <a:gd name="connsiteX7" fmla="*/ 3202017 w 7099069"/>
              <a:gd name="connsiteY7" fmla="*/ 37379 h 3557703"/>
              <a:gd name="connsiteX8" fmla="*/ 4174721 w 7099069"/>
              <a:gd name="connsiteY8" fmla="*/ 19830 h 3557703"/>
              <a:gd name="connsiteX9" fmla="*/ 5237480 w 7099069"/>
              <a:gd name="connsiteY9" fmla="*/ 209752 h 3557703"/>
              <a:gd name="connsiteX10" fmla="*/ 6020839 w 7099069"/>
              <a:gd name="connsiteY10" fmla="*/ 573319 h 3557703"/>
              <a:gd name="connsiteX11" fmla="*/ 6145876 w 7099069"/>
              <a:gd name="connsiteY11" fmla="*/ 2233208 h 3557703"/>
              <a:gd name="connsiteX12" fmla="*/ 7099069 w 7099069"/>
              <a:gd name="connsiteY12" fmla="*/ 3280612 h 3557703"/>
              <a:gd name="connsiteX0" fmla="*/ 0 w 7099069"/>
              <a:gd name="connsiteY0" fmla="*/ 3557703 h 3557703"/>
              <a:gd name="connsiteX1" fmla="*/ 493222 w 7099069"/>
              <a:gd name="connsiteY1" fmla="*/ 3280612 h 3557703"/>
              <a:gd name="connsiteX2" fmla="*/ 914400 w 7099069"/>
              <a:gd name="connsiteY2" fmla="*/ 2659929 h 3557703"/>
              <a:gd name="connsiteX3" fmla="*/ 1330037 w 7099069"/>
              <a:gd name="connsiteY3" fmla="*/ 1972743 h 3557703"/>
              <a:gd name="connsiteX4" fmla="*/ 1612669 w 7099069"/>
              <a:gd name="connsiteY4" fmla="*/ 1324350 h 3557703"/>
              <a:gd name="connsiteX5" fmla="*/ 1917469 w 7099069"/>
              <a:gd name="connsiteY5" fmla="*/ 797878 h 3557703"/>
              <a:gd name="connsiteX6" fmla="*/ 2443942 w 7099069"/>
              <a:gd name="connsiteY6" fmla="*/ 299114 h 3557703"/>
              <a:gd name="connsiteX7" fmla="*/ 3202017 w 7099069"/>
              <a:gd name="connsiteY7" fmla="*/ 37379 h 3557703"/>
              <a:gd name="connsiteX8" fmla="*/ 4174721 w 7099069"/>
              <a:gd name="connsiteY8" fmla="*/ 19830 h 3557703"/>
              <a:gd name="connsiteX9" fmla="*/ 5237480 w 7099069"/>
              <a:gd name="connsiteY9" fmla="*/ 209752 h 3557703"/>
              <a:gd name="connsiteX10" fmla="*/ 6020839 w 7099069"/>
              <a:gd name="connsiteY10" fmla="*/ 573319 h 3557703"/>
              <a:gd name="connsiteX11" fmla="*/ 6291926 w 7099069"/>
              <a:gd name="connsiteY11" fmla="*/ 2112558 h 3557703"/>
              <a:gd name="connsiteX12" fmla="*/ 7099069 w 7099069"/>
              <a:gd name="connsiteY12" fmla="*/ 3280612 h 355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99069" h="3557703">
                <a:moveTo>
                  <a:pt x="0" y="3557703"/>
                </a:moveTo>
                <a:cubicBezTo>
                  <a:pt x="167640" y="3527223"/>
                  <a:pt x="340822" y="3430241"/>
                  <a:pt x="493222" y="3280612"/>
                </a:cubicBezTo>
                <a:cubicBezTo>
                  <a:pt x="645622" y="3130983"/>
                  <a:pt x="774931" y="2877907"/>
                  <a:pt x="914400" y="2659929"/>
                </a:cubicBezTo>
                <a:cubicBezTo>
                  <a:pt x="1053869" y="2441951"/>
                  <a:pt x="1213659" y="2195339"/>
                  <a:pt x="1330037" y="1972743"/>
                </a:cubicBezTo>
                <a:cubicBezTo>
                  <a:pt x="1446415" y="1750147"/>
                  <a:pt x="1514764" y="1520161"/>
                  <a:pt x="1612669" y="1324350"/>
                </a:cubicBezTo>
                <a:cubicBezTo>
                  <a:pt x="1710574" y="1128539"/>
                  <a:pt x="1778924" y="968751"/>
                  <a:pt x="1917469" y="797878"/>
                </a:cubicBezTo>
                <a:cubicBezTo>
                  <a:pt x="2056015" y="627005"/>
                  <a:pt x="2229851" y="425864"/>
                  <a:pt x="2443942" y="299114"/>
                </a:cubicBezTo>
                <a:cubicBezTo>
                  <a:pt x="2658033" y="172364"/>
                  <a:pt x="2913554" y="83926"/>
                  <a:pt x="3202017" y="37379"/>
                </a:cubicBezTo>
                <a:cubicBezTo>
                  <a:pt x="3490480" y="-9168"/>
                  <a:pt x="3835477" y="-8899"/>
                  <a:pt x="4174721" y="19830"/>
                </a:cubicBezTo>
                <a:cubicBezTo>
                  <a:pt x="4513965" y="48559"/>
                  <a:pt x="4929794" y="117504"/>
                  <a:pt x="5237480" y="209752"/>
                </a:cubicBezTo>
                <a:cubicBezTo>
                  <a:pt x="5545166" y="302000"/>
                  <a:pt x="5845098" y="256185"/>
                  <a:pt x="6020839" y="573319"/>
                </a:cubicBezTo>
                <a:cubicBezTo>
                  <a:pt x="6196580" y="890453"/>
                  <a:pt x="6071177" y="1794827"/>
                  <a:pt x="6291926" y="2112558"/>
                </a:cubicBezTo>
                <a:cubicBezTo>
                  <a:pt x="6512675" y="2430289"/>
                  <a:pt x="6978073" y="3085725"/>
                  <a:pt x="7099069" y="3280612"/>
                </a:cubicBezTo>
              </a:path>
            </a:pathLst>
          </a:custGeom>
          <a:noFill/>
          <a:ln w="152400" cap="rnd">
            <a:solidFill>
              <a:schemeClr val="accent4">
                <a:lumMod val="60000"/>
                <a:lumOff val="40000"/>
              </a:schemeClr>
            </a:solidFill>
            <a:tailEnd type="triangle"/>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60000"/>
                  <a:lumOff val="40000"/>
                </a:schemeClr>
              </a:solidFill>
            </a:endParaRPr>
          </a:p>
        </p:txBody>
      </p:sp>
    </p:spTree>
    <p:extLst>
      <p:ext uri="{BB962C8B-B14F-4D97-AF65-F5344CB8AC3E}">
        <p14:creationId xmlns:p14="http://schemas.microsoft.com/office/powerpoint/2010/main" val="195691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9000"/>
                                        <p:tgtEl>
                                          <p:spTgt spid="1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50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600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70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1" grpId="0"/>
      <p:bldP spid="22" grpId="0"/>
      <p:bldP spid="23" grpId="0"/>
      <p:bldP spid="24" grpId="0"/>
      <p:bldP spid="25" grpId="0"/>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B37B3D0-D835-4ABB-885E-218419422338}"/>
              </a:ext>
            </a:extLst>
          </p:cNvPr>
          <p:cNvGraphicFramePr>
            <a:graphicFrameLocks noGrp="1"/>
          </p:cNvGraphicFramePr>
          <p:nvPr/>
        </p:nvGraphicFramePr>
        <p:xfrm>
          <a:off x="1333500" y="1397000"/>
          <a:ext cx="7169152" cy="3498848"/>
        </p:xfrm>
        <a:graphic>
          <a:graphicData uri="http://schemas.openxmlformats.org/drawingml/2006/table">
            <a:tbl>
              <a:tblPr firstRow="1" bandRow="1">
                <a:tableStyleId>{5C22544A-7EE6-4342-B048-85BDC9FD1C3A}</a:tableStyleId>
              </a:tblPr>
              <a:tblGrid>
                <a:gridCol w="896144">
                  <a:extLst>
                    <a:ext uri="{9D8B030D-6E8A-4147-A177-3AD203B41FA5}">
                      <a16:colId xmlns:a16="http://schemas.microsoft.com/office/drawing/2014/main" val="2745643697"/>
                    </a:ext>
                  </a:extLst>
                </a:gridCol>
                <a:gridCol w="896144">
                  <a:extLst>
                    <a:ext uri="{9D8B030D-6E8A-4147-A177-3AD203B41FA5}">
                      <a16:colId xmlns:a16="http://schemas.microsoft.com/office/drawing/2014/main" val="398830830"/>
                    </a:ext>
                  </a:extLst>
                </a:gridCol>
                <a:gridCol w="896144">
                  <a:extLst>
                    <a:ext uri="{9D8B030D-6E8A-4147-A177-3AD203B41FA5}">
                      <a16:colId xmlns:a16="http://schemas.microsoft.com/office/drawing/2014/main" val="2824215730"/>
                    </a:ext>
                  </a:extLst>
                </a:gridCol>
                <a:gridCol w="896144">
                  <a:extLst>
                    <a:ext uri="{9D8B030D-6E8A-4147-A177-3AD203B41FA5}">
                      <a16:colId xmlns:a16="http://schemas.microsoft.com/office/drawing/2014/main" val="1523835967"/>
                    </a:ext>
                  </a:extLst>
                </a:gridCol>
                <a:gridCol w="896144">
                  <a:extLst>
                    <a:ext uri="{9D8B030D-6E8A-4147-A177-3AD203B41FA5}">
                      <a16:colId xmlns:a16="http://schemas.microsoft.com/office/drawing/2014/main" val="2425689982"/>
                    </a:ext>
                  </a:extLst>
                </a:gridCol>
                <a:gridCol w="896144">
                  <a:extLst>
                    <a:ext uri="{9D8B030D-6E8A-4147-A177-3AD203B41FA5}">
                      <a16:colId xmlns:a16="http://schemas.microsoft.com/office/drawing/2014/main" val="1773039104"/>
                    </a:ext>
                  </a:extLst>
                </a:gridCol>
                <a:gridCol w="896144">
                  <a:extLst>
                    <a:ext uri="{9D8B030D-6E8A-4147-A177-3AD203B41FA5}">
                      <a16:colId xmlns:a16="http://schemas.microsoft.com/office/drawing/2014/main" val="153664586"/>
                    </a:ext>
                  </a:extLst>
                </a:gridCol>
                <a:gridCol w="896144">
                  <a:extLst>
                    <a:ext uri="{9D8B030D-6E8A-4147-A177-3AD203B41FA5}">
                      <a16:colId xmlns:a16="http://schemas.microsoft.com/office/drawing/2014/main" val="2258334403"/>
                    </a:ext>
                  </a:extLst>
                </a:gridCol>
              </a:tblGrid>
              <a:tr h="437356">
                <a:tc>
                  <a:txBody>
                    <a:bodyPr/>
                    <a:lstStyle/>
                    <a:p>
                      <a:endParaRPr lang="en-US" dirty="0"/>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1185580250"/>
                  </a:ext>
                </a:extLst>
              </a:tr>
              <a:tr h="437356">
                <a:tc>
                  <a:txBody>
                    <a:bodyPr/>
                    <a:lstStyle/>
                    <a:p>
                      <a:endParaRPr lang="en-US" dirty="0"/>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452299165"/>
                  </a:ext>
                </a:extLst>
              </a:tr>
              <a:tr h="437356">
                <a:tc>
                  <a:txBody>
                    <a:bodyPr/>
                    <a:lstStyle/>
                    <a:p>
                      <a:endParaRPr lang="en-US" dirty="0"/>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350427050"/>
                  </a:ext>
                </a:extLst>
              </a:tr>
              <a:tr h="437356">
                <a:tc>
                  <a:txBody>
                    <a:bodyPr/>
                    <a:lstStyle/>
                    <a:p>
                      <a:endParaRPr lang="en-US" dirty="0"/>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1377999213"/>
                  </a:ext>
                </a:extLst>
              </a:tr>
              <a:tr h="437356">
                <a:tc>
                  <a:txBody>
                    <a:bodyPr/>
                    <a:lstStyle/>
                    <a:p>
                      <a:endParaRPr lang="en-US" dirty="0"/>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3047041833"/>
                  </a:ext>
                </a:extLst>
              </a:tr>
              <a:tr h="437356">
                <a:tc>
                  <a:txBody>
                    <a:bodyPr/>
                    <a:lstStyle/>
                    <a:p>
                      <a:endParaRPr lang="en-US" dirty="0"/>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2223146582"/>
                  </a:ext>
                </a:extLst>
              </a:tr>
              <a:tr h="437356">
                <a:tc>
                  <a:txBody>
                    <a:bodyPr/>
                    <a:lstStyle/>
                    <a:p>
                      <a:endParaRPr lang="en-US" dirty="0"/>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2683126490"/>
                  </a:ext>
                </a:extLst>
              </a:tr>
              <a:tr h="437356">
                <a:tc>
                  <a:txBody>
                    <a:bodyPr/>
                    <a:lstStyle/>
                    <a:p>
                      <a:endParaRPr lang="en-US"/>
                    </a:p>
                  </a:txBody>
                  <a:tcP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tc>
                  <a:txBody>
                    <a:bodyPr/>
                    <a:lstStyle/>
                    <a:p>
                      <a:endParaRPr lang="en-US" dirty="0"/>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FFCC">
                        <a:alpha val="20000"/>
                      </a:srgbClr>
                    </a:solidFill>
                  </a:tcPr>
                </a:tc>
                <a:extLst>
                  <a:ext uri="{0D108BD9-81ED-4DB2-BD59-A6C34878D82A}">
                    <a16:rowId xmlns:a16="http://schemas.microsoft.com/office/drawing/2014/main" val="4089927433"/>
                  </a:ext>
                </a:extLst>
              </a:tr>
            </a:tbl>
          </a:graphicData>
        </a:graphic>
      </p:graphicFrame>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8" name="TextBox 7">
            <a:extLst>
              <a:ext uri="{FF2B5EF4-FFF2-40B4-BE49-F238E27FC236}">
                <a16:creationId xmlns:a16="http://schemas.microsoft.com/office/drawing/2014/main" id="{9699C19C-BD6E-4E59-A831-275CFF6CE69D}"/>
              </a:ext>
            </a:extLst>
          </p:cNvPr>
          <p:cNvSpPr txBox="1"/>
          <p:nvPr/>
        </p:nvSpPr>
        <p:spPr>
          <a:xfrm rot="-1800000">
            <a:off x="439487" y="5236288"/>
            <a:ext cx="1073118" cy="400110"/>
          </a:xfrm>
          <a:prstGeom prst="rect">
            <a:avLst/>
          </a:prstGeom>
          <a:noFill/>
        </p:spPr>
        <p:txBody>
          <a:bodyPr wrap="square" rtlCol="0">
            <a:spAutoFit/>
          </a:bodyPr>
          <a:lstStyle/>
          <a:p>
            <a:pPr algn="r"/>
            <a:r>
              <a:rPr lang="en-US" sz="2000" dirty="0">
                <a:solidFill>
                  <a:schemeClr val="accent4">
                    <a:lumMod val="60000"/>
                    <a:lumOff val="40000"/>
                  </a:schemeClr>
                </a:solidFill>
              </a:rPr>
              <a:t>FAITH</a:t>
            </a:r>
          </a:p>
        </p:txBody>
      </p:sp>
      <p:sp>
        <p:nvSpPr>
          <p:cNvPr id="9" name="TextBox 8">
            <a:extLst>
              <a:ext uri="{FF2B5EF4-FFF2-40B4-BE49-F238E27FC236}">
                <a16:creationId xmlns:a16="http://schemas.microsoft.com/office/drawing/2014/main" id="{08A4C2D7-D00D-489F-895C-A4B6A04908FE}"/>
              </a:ext>
            </a:extLst>
          </p:cNvPr>
          <p:cNvSpPr txBox="1"/>
          <p:nvPr/>
        </p:nvSpPr>
        <p:spPr>
          <a:xfrm rot="-1800000">
            <a:off x="6973321" y="5153048"/>
            <a:ext cx="787020" cy="400110"/>
          </a:xfrm>
          <a:prstGeom prst="rect">
            <a:avLst/>
          </a:prstGeom>
          <a:noFill/>
        </p:spPr>
        <p:txBody>
          <a:bodyPr wrap="square" rtlCol="0">
            <a:spAutoFit/>
          </a:bodyPr>
          <a:lstStyle/>
          <a:p>
            <a:pPr algn="r"/>
            <a:r>
              <a:rPr lang="en-US" sz="2000" dirty="0">
                <a:solidFill>
                  <a:schemeClr val="accent4">
                    <a:lumMod val="60000"/>
                    <a:lumOff val="40000"/>
                  </a:schemeClr>
                </a:solidFill>
              </a:rPr>
              <a:t>LOVE</a:t>
            </a:r>
          </a:p>
        </p:txBody>
      </p:sp>
      <p:sp>
        <p:nvSpPr>
          <p:cNvPr id="20" name="TextBox 19">
            <a:extLst>
              <a:ext uri="{FF2B5EF4-FFF2-40B4-BE49-F238E27FC236}">
                <a16:creationId xmlns:a16="http://schemas.microsoft.com/office/drawing/2014/main" id="{B0BE1937-34F8-4950-8B04-B36DCE650D7A}"/>
              </a:ext>
            </a:extLst>
          </p:cNvPr>
          <p:cNvSpPr txBox="1"/>
          <p:nvPr/>
        </p:nvSpPr>
        <p:spPr>
          <a:xfrm rot="-1800000">
            <a:off x="1258377" y="5245709"/>
            <a:ext cx="1133977" cy="400110"/>
          </a:xfrm>
          <a:prstGeom prst="rect">
            <a:avLst/>
          </a:prstGeom>
          <a:noFill/>
        </p:spPr>
        <p:txBody>
          <a:bodyPr wrap="square" rtlCol="0">
            <a:spAutoFit/>
          </a:bodyPr>
          <a:lstStyle/>
          <a:p>
            <a:pPr algn="r"/>
            <a:r>
              <a:rPr lang="en-US" sz="2000" dirty="0">
                <a:solidFill>
                  <a:schemeClr val="accent4">
                    <a:lumMod val="60000"/>
                    <a:lumOff val="40000"/>
                  </a:schemeClr>
                </a:solidFill>
                <a:effectLst>
                  <a:outerShdw blurRad="38100" dist="38100" dir="2700000" algn="tl">
                    <a:srgbClr val="000000">
                      <a:alpha val="43137"/>
                    </a:srgbClr>
                  </a:outerShdw>
                </a:effectLst>
              </a:rPr>
              <a:t>VIRTUE</a:t>
            </a:r>
          </a:p>
        </p:txBody>
      </p:sp>
      <p:sp>
        <p:nvSpPr>
          <p:cNvPr id="21" name="TextBox 20">
            <a:extLst>
              <a:ext uri="{FF2B5EF4-FFF2-40B4-BE49-F238E27FC236}">
                <a16:creationId xmlns:a16="http://schemas.microsoft.com/office/drawing/2014/main" id="{5885DA04-FE27-49A7-9438-901768E96584}"/>
              </a:ext>
            </a:extLst>
          </p:cNvPr>
          <p:cNvSpPr txBox="1"/>
          <p:nvPr/>
        </p:nvSpPr>
        <p:spPr>
          <a:xfrm rot="-1800000">
            <a:off x="1597729" y="5409763"/>
            <a:ext cx="1769108" cy="400110"/>
          </a:xfrm>
          <a:prstGeom prst="rect">
            <a:avLst/>
          </a:prstGeom>
          <a:noFill/>
        </p:spPr>
        <p:txBody>
          <a:bodyPr wrap="square" rtlCol="0">
            <a:spAutoFit/>
          </a:bodyPr>
          <a:lstStyle/>
          <a:p>
            <a:pPr algn="r"/>
            <a:r>
              <a:rPr lang="en-US" sz="2000" dirty="0">
                <a:solidFill>
                  <a:schemeClr val="accent4">
                    <a:lumMod val="60000"/>
                    <a:lumOff val="40000"/>
                  </a:schemeClr>
                </a:solidFill>
                <a:effectLst>
                  <a:outerShdw blurRad="38100" dist="38100" dir="2700000" algn="tl">
                    <a:srgbClr val="000000">
                      <a:alpha val="43137"/>
                    </a:srgbClr>
                  </a:outerShdw>
                </a:effectLst>
              </a:rPr>
              <a:t>KNOWLEDGE</a:t>
            </a:r>
          </a:p>
        </p:txBody>
      </p:sp>
      <p:sp>
        <p:nvSpPr>
          <p:cNvPr id="22" name="TextBox 21">
            <a:extLst>
              <a:ext uri="{FF2B5EF4-FFF2-40B4-BE49-F238E27FC236}">
                <a16:creationId xmlns:a16="http://schemas.microsoft.com/office/drawing/2014/main" id="{C5A54180-D00E-4788-9CF7-4E8989798B5A}"/>
              </a:ext>
            </a:extLst>
          </p:cNvPr>
          <p:cNvSpPr txBox="1"/>
          <p:nvPr/>
        </p:nvSpPr>
        <p:spPr>
          <a:xfrm rot="-1800000">
            <a:off x="2352243" y="5432807"/>
            <a:ext cx="1889256" cy="400110"/>
          </a:xfrm>
          <a:prstGeom prst="rect">
            <a:avLst/>
          </a:prstGeom>
          <a:noFill/>
        </p:spPr>
        <p:txBody>
          <a:bodyPr wrap="square" rtlCol="0">
            <a:spAutoFit/>
          </a:bodyPr>
          <a:lstStyle/>
          <a:p>
            <a:pPr algn="r"/>
            <a:r>
              <a:rPr lang="en-US" sz="2000" dirty="0">
                <a:solidFill>
                  <a:schemeClr val="accent4">
                    <a:lumMod val="60000"/>
                    <a:lumOff val="40000"/>
                  </a:schemeClr>
                </a:solidFill>
                <a:effectLst>
                  <a:outerShdw blurRad="38100" dist="38100" dir="2700000" algn="tl">
                    <a:srgbClr val="000000">
                      <a:alpha val="43137"/>
                    </a:srgbClr>
                  </a:outerShdw>
                </a:effectLst>
              </a:rPr>
              <a:t>SELF-CONTROL</a:t>
            </a:r>
          </a:p>
        </p:txBody>
      </p:sp>
      <p:sp>
        <p:nvSpPr>
          <p:cNvPr id="23" name="TextBox 22">
            <a:extLst>
              <a:ext uri="{FF2B5EF4-FFF2-40B4-BE49-F238E27FC236}">
                <a16:creationId xmlns:a16="http://schemas.microsoft.com/office/drawing/2014/main" id="{17A3268F-2065-4269-B678-FDF63565E00E}"/>
              </a:ext>
            </a:extLst>
          </p:cNvPr>
          <p:cNvSpPr txBox="1"/>
          <p:nvPr/>
        </p:nvSpPr>
        <p:spPr>
          <a:xfrm rot="-1800000">
            <a:off x="3264719" y="5440108"/>
            <a:ext cx="1869911" cy="400110"/>
          </a:xfrm>
          <a:prstGeom prst="rect">
            <a:avLst/>
          </a:prstGeom>
          <a:noFill/>
        </p:spPr>
        <p:txBody>
          <a:bodyPr wrap="square" rtlCol="0">
            <a:spAutoFit/>
          </a:bodyPr>
          <a:lstStyle/>
          <a:p>
            <a:pPr algn="r"/>
            <a:r>
              <a:rPr lang="en-US" sz="2000" dirty="0">
                <a:solidFill>
                  <a:schemeClr val="accent4">
                    <a:lumMod val="60000"/>
                    <a:lumOff val="40000"/>
                  </a:schemeClr>
                </a:solidFill>
                <a:effectLst>
                  <a:outerShdw blurRad="38100" dist="38100" dir="2700000" algn="tl">
                    <a:srgbClr val="000000">
                      <a:alpha val="43137"/>
                    </a:srgbClr>
                  </a:outerShdw>
                </a:effectLst>
              </a:rPr>
              <a:t>PERSEVERANCE</a:t>
            </a:r>
          </a:p>
        </p:txBody>
      </p:sp>
      <p:sp>
        <p:nvSpPr>
          <p:cNvPr id="24" name="TextBox 23">
            <a:extLst>
              <a:ext uri="{FF2B5EF4-FFF2-40B4-BE49-F238E27FC236}">
                <a16:creationId xmlns:a16="http://schemas.microsoft.com/office/drawing/2014/main" id="{E5FF9201-2EB4-4A92-982C-EE8FA34B286E}"/>
              </a:ext>
            </a:extLst>
          </p:cNvPr>
          <p:cNvSpPr txBox="1"/>
          <p:nvPr/>
        </p:nvSpPr>
        <p:spPr>
          <a:xfrm rot="-1800000">
            <a:off x="4414633" y="5371414"/>
            <a:ext cx="1603209" cy="400110"/>
          </a:xfrm>
          <a:prstGeom prst="rect">
            <a:avLst/>
          </a:prstGeom>
          <a:noFill/>
        </p:spPr>
        <p:txBody>
          <a:bodyPr wrap="square" rtlCol="0">
            <a:spAutoFit/>
          </a:bodyPr>
          <a:lstStyle/>
          <a:p>
            <a:pPr algn="r"/>
            <a:r>
              <a:rPr lang="en-US" sz="2000" dirty="0">
                <a:solidFill>
                  <a:schemeClr val="accent4">
                    <a:lumMod val="60000"/>
                    <a:lumOff val="40000"/>
                  </a:schemeClr>
                </a:solidFill>
                <a:effectLst>
                  <a:outerShdw blurRad="38100" dist="38100" dir="2700000" algn="tl">
                    <a:srgbClr val="000000">
                      <a:alpha val="43137"/>
                    </a:srgbClr>
                  </a:outerShdw>
                </a:effectLst>
              </a:rPr>
              <a:t>GODLINESS</a:t>
            </a:r>
          </a:p>
        </p:txBody>
      </p:sp>
      <p:sp>
        <p:nvSpPr>
          <p:cNvPr id="25" name="TextBox 24">
            <a:extLst>
              <a:ext uri="{FF2B5EF4-FFF2-40B4-BE49-F238E27FC236}">
                <a16:creationId xmlns:a16="http://schemas.microsoft.com/office/drawing/2014/main" id="{66562630-2053-4DD2-89F4-262265FDC346}"/>
              </a:ext>
            </a:extLst>
          </p:cNvPr>
          <p:cNvSpPr txBox="1"/>
          <p:nvPr/>
        </p:nvSpPr>
        <p:spPr>
          <a:xfrm rot="-1800000">
            <a:off x="5386077" y="5346689"/>
            <a:ext cx="1603209" cy="707886"/>
          </a:xfrm>
          <a:prstGeom prst="rect">
            <a:avLst/>
          </a:prstGeom>
          <a:noFill/>
        </p:spPr>
        <p:txBody>
          <a:bodyPr wrap="square" rtlCol="0">
            <a:spAutoFit/>
          </a:bodyPr>
          <a:lstStyle/>
          <a:p>
            <a:pPr algn="r"/>
            <a:r>
              <a:rPr lang="en-US" sz="2000" dirty="0">
                <a:solidFill>
                  <a:schemeClr val="accent4">
                    <a:lumMod val="60000"/>
                    <a:lumOff val="40000"/>
                  </a:schemeClr>
                </a:solidFill>
                <a:effectLst>
                  <a:outerShdw blurRad="38100" dist="38100" dir="2700000" algn="tl">
                    <a:srgbClr val="000000">
                      <a:alpha val="43137"/>
                    </a:srgbClr>
                  </a:outerShdw>
                </a:effectLst>
              </a:rPr>
              <a:t>BROTHERLY</a:t>
            </a:r>
          </a:p>
          <a:p>
            <a:pPr algn="r"/>
            <a:r>
              <a:rPr lang="en-US" sz="2000" dirty="0">
                <a:solidFill>
                  <a:schemeClr val="accent4">
                    <a:lumMod val="60000"/>
                    <a:lumOff val="40000"/>
                  </a:schemeClr>
                </a:solidFill>
                <a:effectLst>
                  <a:outerShdw blurRad="38100" dist="38100" dir="2700000" algn="tl">
                    <a:srgbClr val="000000">
                      <a:alpha val="43137"/>
                    </a:srgbClr>
                  </a:outerShdw>
                </a:effectLst>
              </a:rPr>
              <a:t>KINDNESS</a:t>
            </a:r>
          </a:p>
        </p:txBody>
      </p:sp>
      <p:sp>
        <p:nvSpPr>
          <p:cNvPr id="13" name="Freeform: Shape 12">
            <a:extLst>
              <a:ext uri="{FF2B5EF4-FFF2-40B4-BE49-F238E27FC236}">
                <a16:creationId xmlns:a16="http://schemas.microsoft.com/office/drawing/2014/main" id="{BE99673F-AECB-471B-8869-70685653FD7F}"/>
              </a:ext>
            </a:extLst>
          </p:cNvPr>
          <p:cNvSpPr/>
          <p:nvPr/>
        </p:nvSpPr>
        <p:spPr>
          <a:xfrm>
            <a:off x="1397347" y="1687544"/>
            <a:ext cx="7118119" cy="2945185"/>
          </a:xfrm>
          <a:custGeom>
            <a:avLst/>
            <a:gdLst>
              <a:gd name="connsiteX0" fmla="*/ 0 w 6134793"/>
              <a:gd name="connsiteY0" fmla="*/ 3274806 h 3274806"/>
              <a:gd name="connsiteX1" fmla="*/ 487680 w 6134793"/>
              <a:gd name="connsiteY1" fmla="*/ 3064217 h 3274806"/>
              <a:gd name="connsiteX2" fmla="*/ 914400 w 6134793"/>
              <a:gd name="connsiteY2" fmla="*/ 2377032 h 3274806"/>
              <a:gd name="connsiteX3" fmla="*/ 1330037 w 6134793"/>
              <a:gd name="connsiteY3" fmla="*/ 1689846 h 3274806"/>
              <a:gd name="connsiteX4" fmla="*/ 1612669 w 6134793"/>
              <a:gd name="connsiteY4" fmla="*/ 1041453 h 3274806"/>
              <a:gd name="connsiteX5" fmla="*/ 1917469 w 6134793"/>
              <a:gd name="connsiteY5" fmla="*/ 514981 h 3274806"/>
              <a:gd name="connsiteX6" fmla="*/ 2443942 w 6134793"/>
              <a:gd name="connsiteY6" fmla="*/ 16217 h 3274806"/>
              <a:gd name="connsiteX7" fmla="*/ 3230880 w 6134793"/>
              <a:gd name="connsiteY7" fmla="*/ 121512 h 3274806"/>
              <a:gd name="connsiteX8" fmla="*/ 4023360 w 6134793"/>
              <a:gd name="connsiteY8" fmla="*/ 121512 h 3274806"/>
              <a:gd name="connsiteX9" fmla="*/ 5059680 w 6134793"/>
              <a:gd name="connsiteY9" fmla="*/ 498355 h 3274806"/>
              <a:gd name="connsiteX10" fmla="*/ 5696989 w 6134793"/>
              <a:gd name="connsiteY10" fmla="*/ 1096872 h 3274806"/>
              <a:gd name="connsiteX11" fmla="*/ 6134793 w 6134793"/>
              <a:gd name="connsiteY11" fmla="*/ 2637497 h 3274806"/>
              <a:gd name="connsiteX0" fmla="*/ 0 w 6134793"/>
              <a:gd name="connsiteY0" fmla="*/ 3274806 h 3274806"/>
              <a:gd name="connsiteX1" fmla="*/ 487680 w 6134793"/>
              <a:gd name="connsiteY1" fmla="*/ 3064217 h 3274806"/>
              <a:gd name="connsiteX2" fmla="*/ 914400 w 6134793"/>
              <a:gd name="connsiteY2" fmla="*/ 2377032 h 3274806"/>
              <a:gd name="connsiteX3" fmla="*/ 1330037 w 6134793"/>
              <a:gd name="connsiteY3" fmla="*/ 1689846 h 3274806"/>
              <a:gd name="connsiteX4" fmla="*/ 1612669 w 6134793"/>
              <a:gd name="connsiteY4" fmla="*/ 1041453 h 3274806"/>
              <a:gd name="connsiteX5" fmla="*/ 1917469 w 6134793"/>
              <a:gd name="connsiteY5" fmla="*/ 514981 h 3274806"/>
              <a:gd name="connsiteX6" fmla="*/ 2443942 w 6134793"/>
              <a:gd name="connsiteY6" fmla="*/ 16217 h 3274806"/>
              <a:gd name="connsiteX7" fmla="*/ 3230880 w 6134793"/>
              <a:gd name="connsiteY7" fmla="*/ 121512 h 3274806"/>
              <a:gd name="connsiteX8" fmla="*/ 4023360 w 6134793"/>
              <a:gd name="connsiteY8" fmla="*/ 121512 h 3274806"/>
              <a:gd name="connsiteX9" fmla="*/ 5059680 w 6134793"/>
              <a:gd name="connsiteY9" fmla="*/ 498355 h 3274806"/>
              <a:gd name="connsiteX10" fmla="*/ 5696989 w 6134793"/>
              <a:gd name="connsiteY10" fmla="*/ 1096872 h 3274806"/>
              <a:gd name="connsiteX11" fmla="*/ 6134793 w 6134793"/>
              <a:gd name="connsiteY11" fmla="*/ 2637497 h 3274806"/>
              <a:gd name="connsiteX0" fmla="*/ 0 w 6134793"/>
              <a:gd name="connsiteY0" fmla="*/ 3274806 h 3274806"/>
              <a:gd name="connsiteX1" fmla="*/ 493222 w 6134793"/>
              <a:gd name="connsiteY1" fmla="*/ 2997715 h 3274806"/>
              <a:gd name="connsiteX2" fmla="*/ 914400 w 6134793"/>
              <a:gd name="connsiteY2" fmla="*/ 2377032 h 3274806"/>
              <a:gd name="connsiteX3" fmla="*/ 1330037 w 6134793"/>
              <a:gd name="connsiteY3" fmla="*/ 1689846 h 3274806"/>
              <a:gd name="connsiteX4" fmla="*/ 1612669 w 6134793"/>
              <a:gd name="connsiteY4" fmla="*/ 1041453 h 3274806"/>
              <a:gd name="connsiteX5" fmla="*/ 1917469 w 6134793"/>
              <a:gd name="connsiteY5" fmla="*/ 514981 h 3274806"/>
              <a:gd name="connsiteX6" fmla="*/ 2443942 w 6134793"/>
              <a:gd name="connsiteY6" fmla="*/ 16217 h 3274806"/>
              <a:gd name="connsiteX7" fmla="*/ 3230880 w 6134793"/>
              <a:gd name="connsiteY7" fmla="*/ 121512 h 3274806"/>
              <a:gd name="connsiteX8" fmla="*/ 4023360 w 6134793"/>
              <a:gd name="connsiteY8" fmla="*/ 121512 h 3274806"/>
              <a:gd name="connsiteX9" fmla="*/ 5059680 w 6134793"/>
              <a:gd name="connsiteY9" fmla="*/ 498355 h 3274806"/>
              <a:gd name="connsiteX10" fmla="*/ 5696989 w 6134793"/>
              <a:gd name="connsiteY10" fmla="*/ 1096872 h 3274806"/>
              <a:gd name="connsiteX11" fmla="*/ 6134793 w 6134793"/>
              <a:gd name="connsiteY11" fmla="*/ 2637497 h 3274806"/>
              <a:gd name="connsiteX0" fmla="*/ 0 w 6134793"/>
              <a:gd name="connsiteY0" fmla="*/ 3263964 h 3263964"/>
              <a:gd name="connsiteX1" fmla="*/ 493222 w 6134793"/>
              <a:gd name="connsiteY1" fmla="*/ 2986873 h 3263964"/>
              <a:gd name="connsiteX2" fmla="*/ 914400 w 6134793"/>
              <a:gd name="connsiteY2" fmla="*/ 2366190 h 3263964"/>
              <a:gd name="connsiteX3" fmla="*/ 1330037 w 6134793"/>
              <a:gd name="connsiteY3" fmla="*/ 1679004 h 3263964"/>
              <a:gd name="connsiteX4" fmla="*/ 1612669 w 6134793"/>
              <a:gd name="connsiteY4" fmla="*/ 1030611 h 3263964"/>
              <a:gd name="connsiteX5" fmla="*/ 1917469 w 6134793"/>
              <a:gd name="connsiteY5" fmla="*/ 504139 h 3263964"/>
              <a:gd name="connsiteX6" fmla="*/ 2443942 w 6134793"/>
              <a:gd name="connsiteY6" fmla="*/ 5375 h 3263964"/>
              <a:gd name="connsiteX7" fmla="*/ 3341717 w 6134793"/>
              <a:gd name="connsiteY7" fmla="*/ 232590 h 3263964"/>
              <a:gd name="connsiteX8" fmla="*/ 4023360 w 6134793"/>
              <a:gd name="connsiteY8" fmla="*/ 110670 h 3263964"/>
              <a:gd name="connsiteX9" fmla="*/ 5059680 w 6134793"/>
              <a:gd name="connsiteY9" fmla="*/ 487513 h 3263964"/>
              <a:gd name="connsiteX10" fmla="*/ 5696989 w 6134793"/>
              <a:gd name="connsiteY10" fmla="*/ 1086030 h 3263964"/>
              <a:gd name="connsiteX11" fmla="*/ 6134793 w 6134793"/>
              <a:gd name="connsiteY11" fmla="*/ 2626655 h 3263964"/>
              <a:gd name="connsiteX0" fmla="*/ 0 w 6134793"/>
              <a:gd name="connsiteY0" fmla="*/ 3264478 h 3264478"/>
              <a:gd name="connsiteX1" fmla="*/ 493222 w 6134793"/>
              <a:gd name="connsiteY1" fmla="*/ 2987387 h 3264478"/>
              <a:gd name="connsiteX2" fmla="*/ 914400 w 6134793"/>
              <a:gd name="connsiteY2" fmla="*/ 2366704 h 3264478"/>
              <a:gd name="connsiteX3" fmla="*/ 1330037 w 6134793"/>
              <a:gd name="connsiteY3" fmla="*/ 1679518 h 3264478"/>
              <a:gd name="connsiteX4" fmla="*/ 1612669 w 6134793"/>
              <a:gd name="connsiteY4" fmla="*/ 1031125 h 3264478"/>
              <a:gd name="connsiteX5" fmla="*/ 1917469 w 6134793"/>
              <a:gd name="connsiteY5" fmla="*/ 504653 h 3264478"/>
              <a:gd name="connsiteX6" fmla="*/ 2443942 w 6134793"/>
              <a:gd name="connsiteY6" fmla="*/ 5889 h 3264478"/>
              <a:gd name="connsiteX7" fmla="*/ 3341717 w 6134793"/>
              <a:gd name="connsiteY7" fmla="*/ 233104 h 3264478"/>
              <a:gd name="connsiteX8" fmla="*/ 4422371 w 6134793"/>
              <a:gd name="connsiteY8" fmla="*/ 266355 h 3264478"/>
              <a:gd name="connsiteX9" fmla="*/ 5059680 w 6134793"/>
              <a:gd name="connsiteY9" fmla="*/ 488027 h 3264478"/>
              <a:gd name="connsiteX10" fmla="*/ 5696989 w 6134793"/>
              <a:gd name="connsiteY10" fmla="*/ 1086544 h 3264478"/>
              <a:gd name="connsiteX11" fmla="*/ 6134793 w 6134793"/>
              <a:gd name="connsiteY11" fmla="*/ 2627169 h 3264478"/>
              <a:gd name="connsiteX0" fmla="*/ 0 w 7021484"/>
              <a:gd name="connsiteY0" fmla="*/ 3264478 h 3264478"/>
              <a:gd name="connsiteX1" fmla="*/ 493222 w 7021484"/>
              <a:gd name="connsiteY1" fmla="*/ 2987387 h 3264478"/>
              <a:gd name="connsiteX2" fmla="*/ 914400 w 7021484"/>
              <a:gd name="connsiteY2" fmla="*/ 2366704 h 3264478"/>
              <a:gd name="connsiteX3" fmla="*/ 1330037 w 7021484"/>
              <a:gd name="connsiteY3" fmla="*/ 1679518 h 3264478"/>
              <a:gd name="connsiteX4" fmla="*/ 1612669 w 7021484"/>
              <a:gd name="connsiteY4" fmla="*/ 1031125 h 3264478"/>
              <a:gd name="connsiteX5" fmla="*/ 1917469 w 7021484"/>
              <a:gd name="connsiteY5" fmla="*/ 504653 h 3264478"/>
              <a:gd name="connsiteX6" fmla="*/ 2443942 w 7021484"/>
              <a:gd name="connsiteY6" fmla="*/ 5889 h 3264478"/>
              <a:gd name="connsiteX7" fmla="*/ 3341717 w 7021484"/>
              <a:gd name="connsiteY7" fmla="*/ 233104 h 3264478"/>
              <a:gd name="connsiteX8" fmla="*/ 4422371 w 7021484"/>
              <a:gd name="connsiteY8" fmla="*/ 266355 h 3264478"/>
              <a:gd name="connsiteX9" fmla="*/ 5059680 w 7021484"/>
              <a:gd name="connsiteY9" fmla="*/ 488027 h 3264478"/>
              <a:gd name="connsiteX10" fmla="*/ 5696989 w 7021484"/>
              <a:gd name="connsiteY10" fmla="*/ 1086544 h 3264478"/>
              <a:gd name="connsiteX11" fmla="*/ 7021484 w 7021484"/>
              <a:gd name="connsiteY11" fmla="*/ 2992929 h 3264478"/>
              <a:gd name="connsiteX0" fmla="*/ 0 w 7021484"/>
              <a:gd name="connsiteY0" fmla="*/ 3264478 h 3264478"/>
              <a:gd name="connsiteX1" fmla="*/ 493222 w 7021484"/>
              <a:gd name="connsiteY1" fmla="*/ 2987387 h 3264478"/>
              <a:gd name="connsiteX2" fmla="*/ 914400 w 7021484"/>
              <a:gd name="connsiteY2" fmla="*/ 2366704 h 3264478"/>
              <a:gd name="connsiteX3" fmla="*/ 1330037 w 7021484"/>
              <a:gd name="connsiteY3" fmla="*/ 1679518 h 3264478"/>
              <a:gd name="connsiteX4" fmla="*/ 1612669 w 7021484"/>
              <a:gd name="connsiteY4" fmla="*/ 1031125 h 3264478"/>
              <a:gd name="connsiteX5" fmla="*/ 1917469 w 7021484"/>
              <a:gd name="connsiteY5" fmla="*/ 504653 h 3264478"/>
              <a:gd name="connsiteX6" fmla="*/ 2443942 w 7021484"/>
              <a:gd name="connsiteY6" fmla="*/ 5889 h 3264478"/>
              <a:gd name="connsiteX7" fmla="*/ 3341717 w 7021484"/>
              <a:gd name="connsiteY7" fmla="*/ 233104 h 3264478"/>
              <a:gd name="connsiteX8" fmla="*/ 4422371 w 7021484"/>
              <a:gd name="connsiteY8" fmla="*/ 266355 h 3264478"/>
              <a:gd name="connsiteX9" fmla="*/ 5059680 w 7021484"/>
              <a:gd name="connsiteY9" fmla="*/ 488027 h 3264478"/>
              <a:gd name="connsiteX10" fmla="*/ 5696989 w 7021484"/>
              <a:gd name="connsiteY10" fmla="*/ 1086544 h 3264478"/>
              <a:gd name="connsiteX11" fmla="*/ 6295505 w 7021484"/>
              <a:gd name="connsiteY11" fmla="*/ 1823605 h 3264478"/>
              <a:gd name="connsiteX12" fmla="*/ 7021484 w 7021484"/>
              <a:gd name="connsiteY12" fmla="*/ 2992929 h 3264478"/>
              <a:gd name="connsiteX0" fmla="*/ 0 w 7021484"/>
              <a:gd name="connsiteY0" fmla="*/ 3264478 h 3264478"/>
              <a:gd name="connsiteX1" fmla="*/ 493222 w 7021484"/>
              <a:gd name="connsiteY1" fmla="*/ 2987387 h 3264478"/>
              <a:gd name="connsiteX2" fmla="*/ 914400 w 7021484"/>
              <a:gd name="connsiteY2" fmla="*/ 2366704 h 3264478"/>
              <a:gd name="connsiteX3" fmla="*/ 1330037 w 7021484"/>
              <a:gd name="connsiteY3" fmla="*/ 1679518 h 3264478"/>
              <a:gd name="connsiteX4" fmla="*/ 1612669 w 7021484"/>
              <a:gd name="connsiteY4" fmla="*/ 1031125 h 3264478"/>
              <a:gd name="connsiteX5" fmla="*/ 1917469 w 7021484"/>
              <a:gd name="connsiteY5" fmla="*/ 504653 h 3264478"/>
              <a:gd name="connsiteX6" fmla="*/ 2443942 w 7021484"/>
              <a:gd name="connsiteY6" fmla="*/ 5889 h 3264478"/>
              <a:gd name="connsiteX7" fmla="*/ 3341717 w 7021484"/>
              <a:gd name="connsiteY7" fmla="*/ 233104 h 3264478"/>
              <a:gd name="connsiteX8" fmla="*/ 4422371 w 7021484"/>
              <a:gd name="connsiteY8" fmla="*/ 266355 h 3264478"/>
              <a:gd name="connsiteX9" fmla="*/ 5059680 w 7021484"/>
              <a:gd name="connsiteY9" fmla="*/ 488027 h 3264478"/>
              <a:gd name="connsiteX10" fmla="*/ 5696989 w 7021484"/>
              <a:gd name="connsiteY10" fmla="*/ 1086544 h 3264478"/>
              <a:gd name="connsiteX11" fmla="*/ 6145876 w 7021484"/>
              <a:gd name="connsiteY11" fmla="*/ 1939983 h 3264478"/>
              <a:gd name="connsiteX12" fmla="*/ 7021484 w 7021484"/>
              <a:gd name="connsiteY12" fmla="*/ 2992929 h 3264478"/>
              <a:gd name="connsiteX0" fmla="*/ 0 w 7099069"/>
              <a:gd name="connsiteY0" fmla="*/ 3264478 h 3264478"/>
              <a:gd name="connsiteX1" fmla="*/ 493222 w 7099069"/>
              <a:gd name="connsiteY1" fmla="*/ 2987387 h 3264478"/>
              <a:gd name="connsiteX2" fmla="*/ 914400 w 7099069"/>
              <a:gd name="connsiteY2" fmla="*/ 2366704 h 3264478"/>
              <a:gd name="connsiteX3" fmla="*/ 1330037 w 7099069"/>
              <a:gd name="connsiteY3" fmla="*/ 1679518 h 3264478"/>
              <a:gd name="connsiteX4" fmla="*/ 1612669 w 7099069"/>
              <a:gd name="connsiteY4" fmla="*/ 1031125 h 3264478"/>
              <a:gd name="connsiteX5" fmla="*/ 1917469 w 7099069"/>
              <a:gd name="connsiteY5" fmla="*/ 504653 h 3264478"/>
              <a:gd name="connsiteX6" fmla="*/ 2443942 w 7099069"/>
              <a:gd name="connsiteY6" fmla="*/ 5889 h 3264478"/>
              <a:gd name="connsiteX7" fmla="*/ 3341717 w 7099069"/>
              <a:gd name="connsiteY7" fmla="*/ 233104 h 3264478"/>
              <a:gd name="connsiteX8" fmla="*/ 4422371 w 7099069"/>
              <a:gd name="connsiteY8" fmla="*/ 266355 h 3264478"/>
              <a:gd name="connsiteX9" fmla="*/ 5059680 w 7099069"/>
              <a:gd name="connsiteY9" fmla="*/ 488027 h 3264478"/>
              <a:gd name="connsiteX10" fmla="*/ 5696989 w 7099069"/>
              <a:gd name="connsiteY10" fmla="*/ 1086544 h 3264478"/>
              <a:gd name="connsiteX11" fmla="*/ 6145876 w 7099069"/>
              <a:gd name="connsiteY11" fmla="*/ 1939983 h 3264478"/>
              <a:gd name="connsiteX12" fmla="*/ 7099069 w 7099069"/>
              <a:gd name="connsiteY12" fmla="*/ 2987387 h 3264478"/>
              <a:gd name="connsiteX0" fmla="*/ 0 w 7099069"/>
              <a:gd name="connsiteY0" fmla="*/ 3526978 h 3526978"/>
              <a:gd name="connsiteX1" fmla="*/ 493222 w 7099069"/>
              <a:gd name="connsiteY1" fmla="*/ 3249887 h 3526978"/>
              <a:gd name="connsiteX2" fmla="*/ 914400 w 7099069"/>
              <a:gd name="connsiteY2" fmla="*/ 2629204 h 3526978"/>
              <a:gd name="connsiteX3" fmla="*/ 1330037 w 7099069"/>
              <a:gd name="connsiteY3" fmla="*/ 1942018 h 3526978"/>
              <a:gd name="connsiteX4" fmla="*/ 1612669 w 7099069"/>
              <a:gd name="connsiteY4" fmla="*/ 1293625 h 3526978"/>
              <a:gd name="connsiteX5" fmla="*/ 1917469 w 7099069"/>
              <a:gd name="connsiteY5" fmla="*/ 767153 h 3526978"/>
              <a:gd name="connsiteX6" fmla="*/ 2443942 w 7099069"/>
              <a:gd name="connsiteY6" fmla="*/ 268389 h 3526978"/>
              <a:gd name="connsiteX7" fmla="*/ 3202017 w 7099069"/>
              <a:gd name="connsiteY7" fmla="*/ 6654 h 3526978"/>
              <a:gd name="connsiteX8" fmla="*/ 4422371 w 7099069"/>
              <a:gd name="connsiteY8" fmla="*/ 528855 h 3526978"/>
              <a:gd name="connsiteX9" fmla="*/ 5059680 w 7099069"/>
              <a:gd name="connsiteY9" fmla="*/ 750527 h 3526978"/>
              <a:gd name="connsiteX10" fmla="*/ 5696989 w 7099069"/>
              <a:gd name="connsiteY10" fmla="*/ 1349044 h 3526978"/>
              <a:gd name="connsiteX11" fmla="*/ 6145876 w 7099069"/>
              <a:gd name="connsiteY11" fmla="*/ 2202483 h 3526978"/>
              <a:gd name="connsiteX12" fmla="*/ 7099069 w 7099069"/>
              <a:gd name="connsiteY12" fmla="*/ 3249887 h 3526978"/>
              <a:gd name="connsiteX0" fmla="*/ 0 w 7099069"/>
              <a:gd name="connsiteY0" fmla="*/ 3599120 h 3599120"/>
              <a:gd name="connsiteX1" fmla="*/ 493222 w 7099069"/>
              <a:gd name="connsiteY1" fmla="*/ 3322029 h 3599120"/>
              <a:gd name="connsiteX2" fmla="*/ 914400 w 7099069"/>
              <a:gd name="connsiteY2" fmla="*/ 2701346 h 3599120"/>
              <a:gd name="connsiteX3" fmla="*/ 1330037 w 7099069"/>
              <a:gd name="connsiteY3" fmla="*/ 2014160 h 3599120"/>
              <a:gd name="connsiteX4" fmla="*/ 1612669 w 7099069"/>
              <a:gd name="connsiteY4" fmla="*/ 1365767 h 3599120"/>
              <a:gd name="connsiteX5" fmla="*/ 1917469 w 7099069"/>
              <a:gd name="connsiteY5" fmla="*/ 839295 h 3599120"/>
              <a:gd name="connsiteX6" fmla="*/ 2443942 w 7099069"/>
              <a:gd name="connsiteY6" fmla="*/ 340531 h 3599120"/>
              <a:gd name="connsiteX7" fmla="*/ 3202017 w 7099069"/>
              <a:gd name="connsiteY7" fmla="*/ 78796 h 3599120"/>
              <a:gd name="connsiteX8" fmla="*/ 4174721 w 7099069"/>
              <a:gd name="connsiteY8" fmla="*/ 61247 h 3599120"/>
              <a:gd name="connsiteX9" fmla="*/ 5059680 w 7099069"/>
              <a:gd name="connsiteY9" fmla="*/ 822669 h 3599120"/>
              <a:gd name="connsiteX10" fmla="*/ 5696989 w 7099069"/>
              <a:gd name="connsiteY10" fmla="*/ 1421186 h 3599120"/>
              <a:gd name="connsiteX11" fmla="*/ 6145876 w 7099069"/>
              <a:gd name="connsiteY11" fmla="*/ 2274625 h 3599120"/>
              <a:gd name="connsiteX12" fmla="*/ 7099069 w 7099069"/>
              <a:gd name="connsiteY12" fmla="*/ 3322029 h 3599120"/>
              <a:gd name="connsiteX0" fmla="*/ 0 w 7099069"/>
              <a:gd name="connsiteY0" fmla="*/ 3557703 h 3557703"/>
              <a:gd name="connsiteX1" fmla="*/ 493222 w 7099069"/>
              <a:gd name="connsiteY1" fmla="*/ 3280612 h 3557703"/>
              <a:gd name="connsiteX2" fmla="*/ 914400 w 7099069"/>
              <a:gd name="connsiteY2" fmla="*/ 2659929 h 3557703"/>
              <a:gd name="connsiteX3" fmla="*/ 1330037 w 7099069"/>
              <a:gd name="connsiteY3" fmla="*/ 1972743 h 3557703"/>
              <a:gd name="connsiteX4" fmla="*/ 1612669 w 7099069"/>
              <a:gd name="connsiteY4" fmla="*/ 1324350 h 3557703"/>
              <a:gd name="connsiteX5" fmla="*/ 1917469 w 7099069"/>
              <a:gd name="connsiteY5" fmla="*/ 797878 h 3557703"/>
              <a:gd name="connsiteX6" fmla="*/ 2443942 w 7099069"/>
              <a:gd name="connsiteY6" fmla="*/ 299114 h 3557703"/>
              <a:gd name="connsiteX7" fmla="*/ 3202017 w 7099069"/>
              <a:gd name="connsiteY7" fmla="*/ 37379 h 3557703"/>
              <a:gd name="connsiteX8" fmla="*/ 4174721 w 7099069"/>
              <a:gd name="connsiteY8" fmla="*/ 19830 h 3557703"/>
              <a:gd name="connsiteX9" fmla="*/ 5237480 w 7099069"/>
              <a:gd name="connsiteY9" fmla="*/ 209752 h 3557703"/>
              <a:gd name="connsiteX10" fmla="*/ 5696989 w 7099069"/>
              <a:gd name="connsiteY10" fmla="*/ 1379769 h 3557703"/>
              <a:gd name="connsiteX11" fmla="*/ 6145876 w 7099069"/>
              <a:gd name="connsiteY11" fmla="*/ 2233208 h 3557703"/>
              <a:gd name="connsiteX12" fmla="*/ 7099069 w 7099069"/>
              <a:gd name="connsiteY12" fmla="*/ 3280612 h 3557703"/>
              <a:gd name="connsiteX0" fmla="*/ 0 w 7099069"/>
              <a:gd name="connsiteY0" fmla="*/ 3557703 h 3557703"/>
              <a:gd name="connsiteX1" fmla="*/ 493222 w 7099069"/>
              <a:gd name="connsiteY1" fmla="*/ 3280612 h 3557703"/>
              <a:gd name="connsiteX2" fmla="*/ 914400 w 7099069"/>
              <a:gd name="connsiteY2" fmla="*/ 2659929 h 3557703"/>
              <a:gd name="connsiteX3" fmla="*/ 1330037 w 7099069"/>
              <a:gd name="connsiteY3" fmla="*/ 1972743 h 3557703"/>
              <a:gd name="connsiteX4" fmla="*/ 1612669 w 7099069"/>
              <a:gd name="connsiteY4" fmla="*/ 1324350 h 3557703"/>
              <a:gd name="connsiteX5" fmla="*/ 1917469 w 7099069"/>
              <a:gd name="connsiteY5" fmla="*/ 797878 h 3557703"/>
              <a:gd name="connsiteX6" fmla="*/ 2443942 w 7099069"/>
              <a:gd name="connsiteY6" fmla="*/ 299114 h 3557703"/>
              <a:gd name="connsiteX7" fmla="*/ 3202017 w 7099069"/>
              <a:gd name="connsiteY7" fmla="*/ 37379 h 3557703"/>
              <a:gd name="connsiteX8" fmla="*/ 4174721 w 7099069"/>
              <a:gd name="connsiteY8" fmla="*/ 19830 h 3557703"/>
              <a:gd name="connsiteX9" fmla="*/ 5237480 w 7099069"/>
              <a:gd name="connsiteY9" fmla="*/ 209752 h 3557703"/>
              <a:gd name="connsiteX10" fmla="*/ 6020839 w 7099069"/>
              <a:gd name="connsiteY10" fmla="*/ 573319 h 3557703"/>
              <a:gd name="connsiteX11" fmla="*/ 6145876 w 7099069"/>
              <a:gd name="connsiteY11" fmla="*/ 2233208 h 3557703"/>
              <a:gd name="connsiteX12" fmla="*/ 7099069 w 7099069"/>
              <a:gd name="connsiteY12" fmla="*/ 3280612 h 3557703"/>
              <a:gd name="connsiteX0" fmla="*/ 0 w 7099069"/>
              <a:gd name="connsiteY0" fmla="*/ 3557703 h 3557703"/>
              <a:gd name="connsiteX1" fmla="*/ 493222 w 7099069"/>
              <a:gd name="connsiteY1" fmla="*/ 3280612 h 3557703"/>
              <a:gd name="connsiteX2" fmla="*/ 914400 w 7099069"/>
              <a:gd name="connsiteY2" fmla="*/ 2659929 h 3557703"/>
              <a:gd name="connsiteX3" fmla="*/ 1330037 w 7099069"/>
              <a:gd name="connsiteY3" fmla="*/ 1972743 h 3557703"/>
              <a:gd name="connsiteX4" fmla="*/ 1612669 w 7099069"/>
              <a:gd name="connsiteY4" fmla="*/ 1324350 h 3557703"/>
              <a:gd name="connsiteX5" fmla="*/ 1917469 w 7099069"/>
              <a:gd name="connsiteY5" fmla="*/ 797878 h 3557703"/>
              <a:gd name="connsiteX6" fmla="*/ 2443942 w 7099069"/>
              <a:gd name="connsiteY6" fmla="*/ 299114 h 3557703"/>
              <a:gd name="connsiteX7" fmla="*/ 3202017 w 7099069"/>
              <a:gd name="connsiteY7" fmla="*/ 37379 h 3557703"/>
              <a:gd name="connsiteX8" fmla="*/ 4174721 w 7099069"/>
              <a:gd name="connsiteY8" fmla="*/ 19830 h 3557703"/>
              <a:gd name="connsiteX9" fmla="*/ 5237480 w 7099069"/>
              <a:gd name="connsiteY9" fmla="*/ 209752 h 3557703"/>
              <a:gd name="connsiteX10" fmla="*/ 6020839 w 7099069"/>
              <a:gd name="connsiteY10" fmla="*/ 573319 h 3557703"/>
              <a:gd name="connsiteX11" fmla="*/ 6291926 w 7099069"/>
              <a:gd name="connsiteY11" fmla="*/ 2112558 h 3557703"/>
              <a:gd name="connsiteX12" fmla="*/ 7099069 w 7099069"/>
              <a:gd name="connsiteY12" fmla="*/ 3280612 h 3557703"/>
              <a:gd name="connsiteX0" fmla="*/ 0 w 7099069"/>
              <a:gd name="connsiteY0" fmla="*/ 3557703 h 3557703"/>
              <a:gd name="connsiteX1" fmla="*/ 518622 w 7099069"/>
              <a:gd name="connsiteY1" fmla="*/ 3310411 h 3557703"/>
              <a:gd name="connsiteX2" fmla="*/ 914400 w 7099069"/>
              <a:gd name="connsiteY2" fmla="*/ 2659929 h 3557703"/>
              <a:gd name="connsiteX3" fmla="*/ 1330037 w 7099069"/>
              <a:gd name="connsiteY3" fmla="*/ 1972743 h 3557703"/>
              <a:gd name="connsiteX4" fmla="*/ 1612669 w 7099069"/>
              <a:gd name="connsiteY4" fmla="*/ 1324350 h 3557703"/>
              <a:gd name="connsiteX5" fmla="*/ 1917469 w 7099069"/>
              <a:gd name="connsiteY5" fmla="*/ 797878 h 3557703"/>
              <a:gd name="connsiteX6" fmla="*/ 2443942 w 7099069"/>
              <a:gd name="connsiteY6" fmla="*/ 299114 h 3557703"/>
              <a:gd name="connsiteX7" fmla="*/ 3202017 w 7099069"/>
              <a:gd name="connsiteY7" fmla="*/ 37379 h 3557703"/>
              <a:gd name="connsiteX8" fmla="*/ 4174721 w 7099069"/>
              <a:gd name="connsiteY8" fmla="*/ 19830 h 3557703"/>
              <a:gd name="connsiteX9" fmla="*/ 5237480 w 7099069"/>
              <a:gd name="connsiteY9" fmla="*/ 209752 h 3557703"/>
              <a:gd name="connsiteX10" fmla="*/ 6020839 w 7099069"/>
              <a:gd name="connsiteY10" fmla="*/ 573319 h 3557703"/>
              <a:gd name="connsiteX11" fmla="*/ 6291926 w 7099069"/>
              <a:gd name="connsiteY11" fmla="*/ 2112558 h 3557703"/>
              <a:gd name="connsiteX12" fmla="*/ 7099069 w 7099069"/>
              <a:gd name="connsiteY12" fmla="*/ 3280612 h 3557703"/>
              <a:gd name="connsiteX0" fmla="*/ 0 w 7099069"/>
              <a:gd name="connsiteY0" fmla="*/ 3557703 h 3557703"/>
              <a:gd name="connsiteX1" fmla="*/ 518622 w 7099069"/>
              <a:gd name="connsiteY1" fmla="*/ 3310411 h 3557703"/>
              <a:gd name="connsiteX2" fmla="*/ 1022350 w 7099069"/>
              <a:gd name="connsiteY2" fmla="*/ 2950467 h 3557703"/>
              <a:gd name="connsiteX3" fmla="*/ 1330037 w 7099069"/>
              <a:gd name="connsiteY3" fmla="*/ 1972743 h 3557703"/>
              <a:gd name="connsiteX4" fmla="*/ 1612669 w 7099069"/>
              <a:gd name="connsiteY4" fmla="*/ 1324350 h 3557703"/>
              <a:gd name="connsiteX5" fmla="*/ 1917469 w 7099069"/>
              <a:gd name="connsiteY5" fmla="*/ 797878 h 3557703"/>
              <a:gd name="connsiteX6" fmla="*/ 2443942 w 7099069"/>
              <a:gd name="connsiteY6" fmla="*/ 299114 h 3557703"/>
              <a:gd name="connsiteX7" fmla="*/ 3202017 w 7099069"/>
              <a:gd name="connsiteY7" fmla="*/ 37379 h 3557703"/>
              <a:gd name="connsiteX8" fmla="*/ 4174721 w 7099069"/>
              <a:gd name="connsiteY8" fmla="*/ 19830 h 3557703"/>
              <a:gd name="connsiteX9" fmla="*/ 5237480 w 7099069"/>
              <a:gd name="connsiteY9" fmla="*/ 209752 h 3557703"/>
              <a:gd name="connsiteX10" fmla="*/ 6020839 w 7099069"/>
              <a:gd name="connsiteY10" fmla="*/ 573319 h 3557703"/>
              <a:gd name="connsiteX11" fmla="*/ 6291926 w 7099069"/>
              <a:gd name="connsiteY11" fmla="*/ 2112558 h 3557703"/>
              <a:gd name="connsiteX12" fmla="*/ 7099069 w 7099069"/>
              <a:gd name="connsiteY12" fmla="*/ 3280612 h 3557703"/>
              <a:gd name="connsiteX0" fmla="*/ 0 w 7099069"/>
              <a:gd name="connsiteY0" fmla="*/ 3557703 h 3557703"/>
              <a:gd name="connsiteX1" fmla="*/ 556722 w 7099069"/>
              <a:gd name="connsiteY1" fmla="*/ 3399807 h 3557703"/>
              <a:gd name="connsiteX2" fmla="*/ 1022350 w 7099069"/>
              <a:gd name="connsiteY2" fmla="*/ 2950467 h 3557703"/>
              <a:gd name="connsiteX3" fmla="*/ 1330037 w 7099069"/>
              <a:gd name="connsiteY3" fmla="*/ 1972743 h 3557703"/>
              <a:gd name="connsiteX4" fmla="*/ 1612669 w 7099069"/>
              <a:gd name="connsiteY4" fmla="*/ 1324350 h 3557703"/>
              <a:gd name="connsiteX5" fmla="*/ 1917469 w 7099069"/>
              <a:gd name="connsiteY5" fmla="*/ 797878 h 3557703"/>
              <a:gd name="connsiteX6" fmla="*/ 2443942 w 7099069"/>
              <a:gd name="connsiteY6" fmla="*/ 299114 h 3557703"/>
              <a:gd name="connsiteX7" fmla="*/ 3202017 w 7099069"/>
              <a:gd name="connsiteY7" fmla="*/ 37379 h 3557703"/>
              <a:gd name="connsiteX8" fmla="*/ 4174721 w 7099069"/>
              <a:gd name="connsiteY8" fmla="*/ 19830 h 3557703"/>
              <a:gd name="connsiteX9" fmla="*/ 5237480 w 7099069"/>
              <a:gd name="connsiteY9" fmla="*/ 209752 h 3557703"/>
              <a:gd name="connsiteX10" fmla="*/ 6020839 w 7099069"/>
              <a:gd name="connsiteY10" fmla="*/ 573319 h 3557703"/>
              <a:gd name="connsiteX11" fmla="*/ 6291926 w 7099069"/>
              <a:gd name="connsiteY11" fmla="*/ 2112558 h 3557703"/>
              <a:gd name="connsiteX12" fmla="*/ 7099069 w 7099069"/>
              <a:gd name="connsiteY12" fmla="*/ 3280612 h 3557703"/>
              <a:gd name="connsiteX0" fmla="*/ 0 w 7099069"/>
              <a:gd name="connsiteY0" fmla="*/ 3557703 h 3557703"/>
              <a:gd name="connsiteX1" fmla="*/ 556722 w 7099069"/>
              <a:gd name="connsiteY1" fmla="*/ 3347659 h 3557703"/>
              <a:gd name="connsiteX2" fmla="*/ 1022350 w 7099069"/>
              <a:gd name="connsiteY2" fmla="*/ 2950467 h 3557703"/>
              <a:gd name="connsiteX3" fmla="*/ 1330037 w 7099069"/>
              <a:gd name="connsiteY3" fmla="*/ 1972743 h 3557703"/>
              <a:gd name="connsiteX4" fmla="*/ 1612669 w 7099069"/>
              <a:gd name="connsiteY4" fmla="*/ 1324350 h 3557703"/>
              <a:gd name="connsiteX5" fmla="*/ 1917469 w 7099069"/>
              <a:gd name="connsiteY5" fmla="*/ 797878 h 3557703"/>
              <a:gd name="connsiteX6" fmla="*/ 2443942 w 7099069"/>
              <a:gd name="connsiteY6" fmla="*/ 299114 h 3557703"/>
              <a:gd name="connsiteX7" fmla="*/ 3202017 w 7099069"/>
              <a:gd name="connsiteY7" fmla="*/ 37379 h 3557703"/>
              <a:gd name="connsiteX8" fmla="*/ 4174721 w 7099069"/>
              <a:gd name="connsiteY8" fmla="*/ 19830 h 3557703"/>
              <a:gd name="connsiteX9" fmla="*/ 5237480 w 7099069"/>
              <a:gd name="connsiteY9" fmla="*/ 209752 h 3557703"/>
              <a:gd name="connsiteX10" fmla="*/ 6020839 w 7099069"/>
              <a:gd name="connsiteY10" fmla="*/ 573319 h 3557703"/>
              <a:gd name="connsiteX11" fmla="*/ 6291926 w 7099069"/>
              <a:gd name="connsiteY11" fmla="*/ 2112558 h 3557703"/>
              <a:gd name="connsiteX12" fmla="*/ 7099069 w 7099069"/>
              <a:gd name="connsiteY12" fmla="*/ 3280612 h 3557703"/>
              <a:gd name="connsiteX0" fmla="*/ 0 w 7099069"/>
              <a:gd name="connsiteY0" fmla="*/ 3557703 h 3557703"/>
              <a:gd name="connsiteX1" fmla="*/ 556722 w 7099069"/>
              <a:gd name="connsiteY1" fmla="*/ 3347659 h 3557703"/>
              <a:gd name="connsiteX2" fmla="*/ 1022350 w 7099069"/>
              <a:gd name="connsiteY2" fmla="*/ 2950467 h 3557703"/>
              <a:gd name="connsiteX3" fmla="*/ 1501487 w 7099069"/>
              <a:gd name="connsiteY3" fmla="*/ 2576169 h 3557703"/>
              <a:gd name="connsiteX4" fmla="*/ 1612669 w 7099069"/>
              <a:gd name="connsiteY4" fmla="*/ 1324350 h 3557703"/>
              <a:gd name="connsiteX5" fmla="*/ 1917469 w 7099069"/>
              <a:gd name="connsiteY5" fmla="*/ 797878 h 3557703"/>
              <a:gd name="connsiteX6" fmla="*/ 2443942 w 7099069"/>
              <a:gd name="connsiteY6" fmla="*/ 299114 h 3557703"/>
              <a:gd name="connsiteX7" fmla="*/ 3202017 w 7099069"/>
              <a:gd name="connsiteY7" fmla="*/ 37379 h 3557703"/>
              <a:gd name="connsiteX8" fmla="*/ 4174721 w 7099069"/>
              <a:gd name="connsiteY8" fmla="*/ 19830 h 3557703"/>
              <a:gd name="connsiteX9" fmla="*/ 5237480 w 7099069"/>
              <a:gd name="connsiteY9" fmla="*/ 209752 h 3557703"/>
              <a:gd name="connsiteX10" fmla="*/ 6020839 w 7099069"/>
              <a:gd name="connsiteY10" fmla="*/ 573319 h 3557703"/>
              <a:gd name="connsiteX11" fmla="*/ 6291926 w 7099069"/>
              <a:gd name="connsiteY11" fmla="*/ 2112558 h 3557703"/>
              <a:gd name="connsiteX12" fmla="*/ 7099069 w 7099069"/>
              <a:gd name="connsiteY12" fmla="*/ 3280612 h 3557703"/>
              <a:gd name="connsiteX0" fmla="*/ 0 w 7099069"/>
              <a:gd name="connsiteY0" fmla="*/ 3557703 h 3557703"/>
              <a:gd name="connsiteX1" fmla="*/ 556722 w 7099069"/>
              <a:gd name="connsiteY1" fmla="*/ 3347659 h 3557703"/>
              <a:gd name="connsiteX2" fmla="*/ 990600 w 7099069"/>
              <a:gd name="connsiteY2" fmla="*/ 2801473 h 3557703"/>
              <a:gd name="connsiteX3" fmla="*/ 1501487 w 7099069"/>
              <a:gd name="connsiteY3" fmla="*/ 2576169 h 3557703"/>
              <a:gd name="connsiteX4" fmla="*/ 1612669 w 7099069"/>
              <a:gd name="connsiteY4" fmla="*/ 1324350 h 3557703"/>
              <a:gd name="connsiteX5" fmla="*/ 1917469 w 7099069"/>
              <a:gd name="connsiteY5" fmla="*/ 797878 h 3557703"/>
              <a:gd name="connsiteX6" fmla="*/ 2443942 w 7099069"/>
              <a:gd name="connsiteY6" fmla="*/ 299114 h 3557703"/>
              <a:gd name="connsiteX7" fmla="*/ 3202017 w 7099069"/>
              <a:gd name="connsiteY7" fmla="*/ 37379 h 3557703"/>
              <a:gd name="connsiteX8" fmla="*/ 4174721 w 7099069"/>
              <a:gd name="connsiteY8" fmla="*/ 19830 h 3557703"/>
              <a:gd name="connsiteX9" fmla="*/ 5237480 w 7099069"/>
              <a:gd name="connsiteY9" fmla="*/ 209752 h 3557703"/>
              <a:gd name="connsiteX10" fmla="*/ 6020839 w 7099069"/>
              <a:gd name="connsiteY10" fmla="*/ 573319 h 3557703"/>
              <a:gd name="connsiteX11" fmla="*/ 6291926 w 7099069"/>
              <a:gd name="connsiteY11" fmla="*/ 2112558 h 3557703"/>
              <a:gd name="connsiteX12" fmla="*/ 7099069 w 7099069"/>
              <a:gd name="connsiteY12" fmla="*/ 3280612 h 3557703"/>
              <a:gd name="connsiteX0" fmla="*/ 0 w 7099069"/>
              <a:gd name="connsiteY0" fmla="*/ 3557703 h 3557703"/>
              <a:gd name="connsiteX1" fmla="*/ 556722 w 7099069"/>
              <a:gd name="connsiteY1" fmla="*/ 3347659 h 3557703"/>
              <a:gd name="connsiteX2" fmla="*/ 990600 w 7099069"/>
              <a:gd name="connsiteY2" fmla="*/ 2801473 h 3557703"/>
              <a:gd name="connsiteX3" fmla="*/ 1501487 w 7099069"/>
              <a:gd name="connsiteY3" fmla="*/ 2576169 h 3557703"/>
              <a:gd name="connsiteX4" fmla="*/ 1809519 w 7099069"/>
              <a:gd name="connsiteY4" fmla="*/ 1860728 h 3557703"/>
              <a:gd name="connsiteX5" fmla="*/ 1917469 w 7099069"/>
              <a:gd name="connsiteY5" fmla="*/ 797878 h 3557703"/>
              <a:gd name="connsiteX6" fmla="*/ 2443942 w 7099069"/>
              <a:gd name="connsiteY6" fmla="*/ 299114 h 3557703"/>
              <a:gd name="connsiteX7" fmla="*/ 3202017 w 7099069"/>
              <a:gd name="connsiteY7" fmla="*/ 37379 h 3557703"/>
              <a:gd name="connsiteX8" fmla="*/ 4174721 w 7099069"/>
              <a:gd name="connsiteY8" fmla="*/ 19830 h 3557703"/>
              <a:gd name="connsiteX9" fmla="*/ 5237480 w 7099069"/>
              <a:gd name="connsiteY9" fmla="*/ 209752 h 3557703"/>
              <a:gd name="connsiteX10" fmla="*/ 6020839 w 7099069"/>
              <a:gd name="connsiteY10" fmla="*/ 573319 h 3557703"/>
              <a:gd name="connsiteX11" fmla="*/ 6291926 w 7099069"/>
              <a:gd name="connsiteY11" fmla="*/ 2112558 h 3557703"/>
              <a:gd name="connsiteX12" fmla="*/ 7099069 w 7099069"/>
              <a:gd name="connsiteY12" fmla="*/ 3280612 h 3557703"/>
              <a:gd name="connsiteX0" fmla="*/ 0 w 7099069"/>
              <a:gd name="connsiteY0" fmla="*/ 3557703 h 3557703"/>
              <a:gd name="connsiteX1" fmla="*/ 556722 w 7099069"/>
              <a:gd name="connsiteY1" fmla="*/ 3347659 h 3557703"/>
              <a:gd name="connsiteX2" fmla="*/ 990600 w 7099069"/>
              <a:gd name="connsiteY2" fmla="*/ 2801473 h 3557703"/>
              <a:gd name="connsiteX3" fmla="*/ 1501487 w 7099069"/>
              <a:gd name="connsiteY3" fmla="*/ 2576169 h 3557703"/>
              <a:gd name="connsiteX4" fmla="*/ 1809519 w 7099069"/>
              <a:gd name="connsiteY4" fmla="*/ 1860728 h 3557703"/>
              <a:gd name="connsiteX5" fmla="*/ 1974619 w 7099069"/>
              <a:gd name="connsiteY5" fmla="*/ 1162913 h 3557703"/>
              <a:gd name="connsiteX6" fmla="*/ 2443942 w 7099069"/>
              <a:gd name="connsiteY6" fmla="*/ 299114 h 3557703"/>
              <a:gd name="connsiteX7" fmla="*/ 3202017 w 7099069"/>
              <a:gd name="connsiteY7" fmla="*/ 37379 h 3557703"/>
              <a:gd name="connsiteX8" fmla="*/ 4174721 w 7099069"/>
              <a:gd name="connsiteY8" fmla="*/ 19830 h 3557703"/>
              <a:gd name="connsiteX9" fmla="*/ 5237480 w 7099069"/>
              <a:gd name="connsiteY9" fmla="*/ 209752 h 3557703"/>
              <a:gd name="connsiteX10" fmla="*/ 6020839 w 7099069"/>
              <a:gd name="connsiteY10" fmla="*/ 573319 h 3557703"/>
              <a:gd name="connsiteX11" fmla="*/ 6291926 w 7099069"/>
              <a:gd name="connsiteY11" fmla="*/ 2112558 h 3557703"/>
              <a:gd name="connsiteX12" fmla="*/ 7099069 w 7099069"/>
              <a:gd name="connsiteY12" fmla="*/ 3280612 h 3557703"/>
              <a:gd name="connsiteX0" fmla="*/ 0 w 7099069"/>
              <a:gd name="connsiteY0" fmla="*/ 3628115 h 3628115"/>
              <a:gd name="connsiteX1" fmla="*/ 556722 w 7099069"/>
              <a:gd name="connsiteY1" fmla="*/ 3418071 h 3628115"/>
              <a:gd name="connsiteX2" fmla="*/ 990600 w 7099069"/>
              <a:gd name="connsiteY2" fmla="*/ 2871885 h 3628115"/>
              <a:gd name="connsiteX3" fmla="*/ 1501487 w 7099069"/>
              <a:gd name="connsiteY3" fmla="*/ 2646581 h 3628115"/>
              <a:gd name="connsiteX4" fmla="*/ 1809519 w 7099069"/>
              <a:gd name="connsiteY4" fmla="*/ 1931140 h 3628115"/>
              <a:gd name="connsiteX5" fmla="*/ 1974619 w 7099069"/>
              <a:gd name="connsiteY5" fmla="*/ 1233325 h 3628115"/>
              <a:gd name="connsiteX6" fmla="*/ 2589992 w 7099069"/>
              <a:gd name="connsiteY6" fmla="*/ 1382684 h 3628115"/>
              <a:gd name="connsiteX7" fmla="*/ 3202017 w 7099069"/>
              <a:gd name="connsiteY7" fmla="*/ 107791 h 3628115"/>
              <a:gd name="connsiteX8" fmla="*/ 4174721 w 7099069"/>
              <a:gd name="connsiteY8" fmla="*/ 90242 h 3628115"/>
              <a:gd name="connsiteX9" fmla="*/ 5237480 w 7099069"/>
              <a:gd name="connsiteY9" fmla="*/ 280164 h 3628115"/>
              <a:gd name="connsiteX10" fmla="*/ 6020839 w 7099069"/>
              <a:gd name="connsiteY10" fmla="*/ 643731 h 3628115"/>
              <a:gd name="connsiteX11" fmla="*/ 6291926 w 7099069"/>
              <a:gd name="connsiteY11" fmla="*/ 2182970 h 3628115"/>
              <a:gd name="connsiteX12" fmla="*/ 7099069 w 7099069"/>
              <a:gd name="connsiteY12" fmla="*/ 3351024 h 3628115"/>
              <a:gd name="connsiteX0" fmla="*/ 0 w 7099069"/>
              <a:gd name="connsiteY0" fmla="*/ 3628115 h 3628115"/>
              <a:gd name="connsiteX1" fmla="*/ 556722 w 7099069"/>
              <a:gd name="connsiteY1" fmla="*/ 3418071 h 3628115"/>
              <a:gd name="connsiteX2" fmla="*/ 990600 w 7099069"/>
              <a:gd name="connsiteY2" fmla="*/ 2871885 h 3628115"/>
              <a:gd name="connsiteX3" fmla="*/ 1501487 w 7099069"/>
              <a:gd name="connsiteY3" fmla="*/ 2646581 h 3628115"/>
              <a:gd name="connsiteX4" fmla="*/ 1809519 w 7099069"/>
              <a:gd name="connsiteY4" fmla="*/ 1931140 h 3628115"/>
              <a:gd name="connsiteX5" fmla="*/ 2019069 w 7099069"/>
              <a:gd name="connsiteY5" fmla="*/ 1434466 h 3628115"/>
              <a:gd name="connsiteX6" fmla="*/ 2589992 w 7099069"/>
              <a:gd name="connsiteY6" fmla="*/ 1382684 h 3628115"/>
              <a:gd name="connsiteX7" fmla="*/ 3202017 w 7099069"/>
              <a:gd name="connsiteY7" fmla="*/ 107791 h 3628115"/>
              <a:gd name="connsiteX8" fmla="*/ 4174721 w 7099069"/>
              <a:gd name="connsiteY8" fmla="*/ 90242 h 3628115"/>
              <a:gd name="connsiteX9" fmla="*/ 5237480 w 7099069"/>
              <a:gd name="connsiteY9" fmla="*/ 280164 h 3628115"/>
              <a:gd name="connsiteX10" fmla="*/ 6020839 w 7099069"/>
              <a:gd name="connsiteY10" fmla="*/ 643731 h 3628115"/>
              <a:gd name="connsiteX11" fmla="*/ 6291926 w 7099069"/>
              <a:gd name="connsiteY11" fmla="*/ 2182970 h 3628115"/>
              <a:gd name="connsiteX12" fmla="*/ 7099069 w 7099069"/>
              <a:gd name="connsiteY12" fmla="*/ 3351024 h 3628115"/>
              <a:gd name="connsiteX0" fmla="*/ 0 w 7099069"/>
              <a:gd name="connsiteY0" fmla="*/ 3561848 h 3561848"/>
              <a:gd name="connsiteX1" fmla="*/ 556722 w 7099069"/>
              <a:gd name="connsiteY1" fmla="*/ 3351804 h 3561848"/>
              <a:gd name="connsiteX2" fmla="*/ 990600 w 7099069"/>
              <a:gd name="connsiteY2" fmla="*/ 2805618 h 3561848"/>
              <a:gd name="connsiteX3" fmla="*/ 1501487 w 7099069"/>
              <a:gd name="connsiteY3" fmla="*/ 2580314 h 3561848"/>
              <a:gd name="connsiteX4" fmla="*/ 1809519 w 7099069"/>
              <a:gd name="connsiteY4" fmla="*/ 1864873 h 3561848"/>
              <a:gd name="connsiteX5" fmla="*/ 2019069 w 7099069"/>
              <a:gd name="connsiteY5" fmla="*/ 1368199 h 3561848"/>
              <a:gd name="connsiteX6" fmla="*/ 2589992 w 7099069"/>
              <a:gd name="connsiteY6" fmla="*/ 1316417 h 3561848"/>
              <a:gd name="connsiteX7" fmla="*/ 3132167 w 7099069"/>
              <a:gd name="connsiteY7" fmla="*/ 756694 h 3561848"/>
              <a:gd name="connsiteX8" fmla="*/ 4174721 w 7099069"/>
              <a:gd name="connsiteY8" fmla="*/ 23975 h 3561848"/>
              <a:gd name="connsiteX9" fmla="*/ 5237480 w 7099069"/>
              <a:gd name="connsiteY9" fmla="*/ 213897 h 3561848"/>
              <a:gd name="connsiteX10" fmla="*/ 6020839 w 7099069"/>
              <a:gd name="connsiteY10" fmla="*/ 577464 h 3561848"/>
              <a:gd name="connsiteX11" fmla="*/ 6291926 w 7099069"/>
              <a:gd name="connsiteY11" fmla="*/ 2116703 h 3561848"/>
              <a:gd name="connsiteX12" fmla="*/ 7099069 w 7099069"/>
              <a:gd name="connsiteY12" fmla="*/ 3284757 h 3561848"/>
              <a:gd name="connsiteX0" fmla="*/ 0 w 7099069"/>
              <a:gd name="connsiteY0" fmla="*/ 3357262 h 3357262"/>
              <a:gd name="connsiteX1" fmla="*/ 556722 w 7099069"/>
              <a:gd name="connsiteY1" fmla="*/ 3147218 h 3357262"/>
              <a:gd name="connsiteX2" fmla="*/ 990600 w 7099069"/>
              <a:gd name="connsiteY2" fmla="*/ 2601032 h 3357262"/>
              <a:gd name="connsiteX3" fmla="*/ 1501487 w 7099069"/>
              <a:gd name="connsiteY3" fmla="*/ 2375728 h 3357262"/>
              <a:gd name="connsiteX4" fmla="*/ 1809519 w 7099069"/>
              <a:gd name="connsiteY4" fmla="*/ 1660287 h 3357262"/>
              <a:gd name="connsiteX5" fmla="*/ 2019069 w 7099069"/>
              <a:gd name="connsiteY5" fmla="*/ 1163613 h 3357262"/>
              <a:gd name="connsiteX6" fmla="*/ 2589992 w 7099069"/>
              <a:gd name="connsiteY6" fmla="*/ 1111831 h 3357262"/>
              <a:gd name="connsiteX7" fmla="*/ 3132167 w 7099069"/>
              <a:gd name="connsiteY7" fmla="*/ 552108 h 3357262"/>
              <a:gd name="connsiteX8" fmla="*/ 4212821 w 7099069"/>
              <a:gd name="connsiteY8" fmla="*/ 616506 h 3357262"/>
              <a:gd name="connsiteX9" fmla="*/ 5237480 w 7099069"/>
              <a:gd name="connsiteY9" fmla="*/ 9311 h 3357262"/>
              <a:gd name="connsiteX10" fmla="*/ 6020839 w 7099069"/>
              <a:gd name="connsiteY10" fmla="*/ 372878 h 3357262"/>
              <a:gd name="connsiteX11" fmla="*/ 6291926 w 7099069"/>
              <a:gd name="connsiteY11" fmla="*/ 1912117 h 3357262"/>
              <a:gd name="connsiteX12" fmla="*/ 7099069 w 7099069"/>
              <a:gd name="connsiteY12" fmla="*/ 3080171 h 3357262"/>
              <a:gd name="connsiteX0" fmla="*/ 0 w 7099069"/>
              <a:gd name="connsiteY0" fmla="*/ 3175111 h 3175111"/>
              <a:gd name="connsiteX1" fmla="*/ 556722 w 7099069"/>
              <a:gd name="connsiteY1" fmla="*/ 2965067 h 3175111"/>
              <a:gd name="connsiteX2" fmla="*/ 990600 w 7099069"/>
              <a:gd name="connsiteY2" fmla="*/ 2418881 h 3175111"/>
              <a:gd name="connsiteX3" fmla="*/ 1501487 w 7099069"/>
              <a:gd name="connsiteY3" fmla="*/ 2193577 h 3175111"/>
              <a:gd name="connsiteX4" fmla="*/ 1809519 w 7099069"/>
              <a:gd name="connsiteY4" fmla="*/ 1478136 h 3175111"/>
              <a:gd name="connsiteX5" fmla="*/ 2019069 w 7099069"/>
              <a:gd name="connsiteY5" fmla="*/ 981462 h 3175111"/>
              <a:gd name="connsiteX6" fmla="*/ 2589992 w 7099069"/>
              <a:gd name="connsiteY6" fmla="*/ 929680 h 3175111"/>
              <a:gd name="connsiteX7" fmla="*/ 3132167 w 7099069"/>
              <a:gd name="connsiteY7" fmla="*/ 369957 h 3175111"/>
              <a:gd name="connsiteX8" fmla="*/ 4212821 w 7099069"/>
              <a:gd name="connsiteY8" fmla="*/ 434355 h 3175111"/>
              <a:gd name="connsiteX9" fmla="*/ 5205730 w 7099069"/>
              <a:gd name="connsiteY9" fmla="*/ 50651 h 3175111"/>
              <a:gd name="connsiteX10" fmla="*/ 6020839 w 7099069"/>
              <a:gd name="connsiteY10" fmla="*/ 190727 h 3175111"/>
              <a:gd name="connsiteX11" fmla="*/ 6291926 w 7099069"/>
              <a:gd name="connsiteY11" fmla="*/ 1729966 h 3175111"/>
              <a:gd name="connsiteX12" fmla="*/ 7099069 w 7099069"/>
              <a:gd name="connsiteY12" fmla="*/ 2898020 h 3175111"/>
              <a:gd name="connsiteX0" fmla="*/ 0 w 7099069"/>
              <a:gd name="connsiteY0" fmla="*/ 3125403 h 3125403"/>
              <a:gd name="connsiteX1" fmla="*/ 556722 w 7099069"/>
              <a:gd name="connsiteY1" fmla="*/ 2915359 h 3125403"/>
              <a:gd name="connsiteX2" fmla="*/ 990600 w 7099069"/>
              <a:gd name="connsiteY2" fmla="*/ 2369173 h 3125403"/>
              <a:gd name="connsiteX3" fmla="*/ 1501487 w 7099069"/>
              <a:gd name="connsiteY3" fmla="*/ 2143869 h 3125403"/>
              <a:gd name="connsiteX4" fmla="*/ 1809519 w 7099069"/>
              <a:gd name="connsiteY4" fmla="*/ 1428428 h 3125403"/>
              <a:gd name="connsiteX5" fmla="*/ 2019069 w 7099069"/>
              <a:gd name="connsiteY5" fmla="*/ 931754 h 3125403"/>
              <a:gd name="connsiteX6" fmla="*/ 2589992 w 7099069"/>
              <a:gd name="connsiteY6" fmla="*/ 879972 h 3125403"/>
              <a:gd name="connsiteX7" fmla="*/ 3132167 w 7099069"/>
              <a:gd name="connsiteY7" fmla="*/ 320249 h 3125403"/>
              <a:gd name="connsiteX8" fmla="*/ 4212821 w 7099069"/>
              <a:gd name="connsiteY8" fmla="*/ 384647 h 3125403"/>
              <a:gd name="connsiteX9" fmla="*/ 5205730 w 7099069"/>
              <a:gd name="connsiteY9" fmla="*/ 943 h 3125403"/>
              <a:gd name="connsiteX10" fmla="*/ 5944639 w 7099069"/>
              <a:gd name="connsiteY10" fmla="*/ 513504 h 3125403"/>
              <a:gd name="connsiteX11" fmla="*/ 6291926 w 7099069"/>
              <a:gd name="connsiteY11" fmla="*/ 1680258 h 3125403"/>
              <a:gd name="connsiteX12" fmla="*/ 7099069 w 7099069"/>
              <a:gd name="connsiteY12" fmla="*/ 2848312 h 3125403"/>
              <a:gd name="connsiteX0" fmla="*/ 0 w 7099069"/>
              <a:gd name="connsiteY0" fmla="*/ 3125403 h 3125403"/>
              <a:gd name="connsiteX1" fmla="*/ 556722 w 7099069"/>
              <a:gd name="connsiteY1" fmla="*/ 2915359 h 3125403"/>
              <a:gd name="connsiteX2" fmla="*/ 990600 w 7099069"/>
              <a:gd name="connsiteY2" fmla="*/ 2369173 h 3125403"/>
              <a:gd name="connsiteX3" fmla="*/ 1501487 w 7099069"/>
              <a:gd name="connsiteY3" fmla="*/ 2143869 h 3125403"/>
              <a:gd name="connsiteX4" fmla="*/ 1809519 w 7099069"/>
              <a:gd name="connsiteY4" fmla="*/ 1428428 h 3125403"/>
              <a:gd name="connsiteX5" fmla="*/ 2019069 w 7099069"/>
              <a:gd name="connsiteY5" fmla="*/ 931754 h 3125403"/>
              <a:gd name="connsiteX6" fmla="*/ 2589992 w 7099069"/>
              <a:gd name="connsiteY6" fmla="*/ 879972 h 3125403"/>
              <a:gd name="connsiteX7" fmla="*/ 3132167 w 7099069"/>
              <a:gd name="connsiteY7" fmla="*/ 320249 h 3125403"/>
              <a:gd name="connsiteX8" fmla="*/ 4212821 w 7099069"/>
              <a:gd name="connsiteY8" fmla="*/ 384647 h 3125403"/>
              <a:gd name="connsiteX9" fmla="*/ 5205730 w 7099069"/>
              <a:gd name="connsiteY9" fmla="*/ 943 h 3125403"/>
              <a:gd name="connsiteX10" fmla="*/ 5944639 w 7099069"/>
              <a:gd name="connsiteY10" fmla="*/ 513504 h 3125403"/>
              <a:gd name="connsiteX11" fmla="*/ 6247476 w 7099069"/>
              <a:gd name="connsiteY11" fmla="*/ 376562 h 3125403"/>
              <a:gd name="connsiteX12" fmla="*/ 7099069 w 7099069"/>
              <a:gd name="connsiteY12" fmla="*/ 2848312 h 3125403"/>
              <a:gd name="connsiteX0" fmla="*/ 0 w 7099069"/>
              <a:gd name="connsiteY0" fmla="*/ 2860057 h 2860057"/>
              <a:gd name="connsiteX1" fmla="*/ 556722 w 7099069"/>
              <a:gd name="connsiteY1" fmla="*/ 2650013 h 2860057"/>
              <a:gd name="connsiteX2" fmla="*/ 990600 w 7099069"/>
              <a:gd name="connsiteY2" fmla="*/ 2103827 h 2860057"/>
              <a:gd name="connsiteX3" fmla="*/ 1501487 w 7099069"/>
              <a:gd name="connsiteY3" fmla="*/ 1878523 h 2860057"/>
              <a:gd name="connsiteX4" fmla="*/ 1809519 w 7099069"/>
              <a:gd name="connsiteY4" fmla="*/ 1163082 h 2860057"/>
              <a:gd name="connsiteX5" fmla="*/ 2019069 w 7099069"/>
              <a:gd name="connsiteY5" fmla="*/ 666408 h 2860057"/>
              <a:gd name="connsiteX6" fmla="*/ 2589992 w 7099069"/>
              <a:gd name="connsiteY6" fmla="*/ 614626 h 2860057"/>
              <a:gd name="connsiteX7" fmla="*/ 3132167 w 7099069"/>
              <a:gd name="connsiteY7" fmla="*/ 54903 h 2860057"/>
              <a:gd name="connsiteX8" fmla="*/ 4212821 w 7099069"/>
              <a:gd name="connsiteY8" fmla="*/ 119301 h 2860057"/>
              <a:gd name="connsiteX9" fmla="*/ 5205730 w 7099069"/>
              <a:gd name="connsiteY9" fmla="*/ 48484 h 2860057"/>
              <a:gd name="connsiteX10" fmla="*/ 5944639 w 7099069"/>
              <a:gd name="connsiteY10" fmla="*/ 248158 h 2860057"/>
              <a:gd name="connsiteX11" fmla="*/ 6247476 w 7099069"/>
              <a:gd name="connsiteY11" fmla="*/ 111216 h 2860057"/>
              <a:gd name="connsiteX12" fmla="*/ 7099069 w 7099069"/>
              <a:gd name="connsiteY12" fmla="*/ 2582966 h 2860057"/>
              <a:gd name="connsiteX0" fmla="*/ 0 w 7118119"/>
              <a:gd name="connsiteY0" fmla="*/ 3449985 h 3449985"/>
              <a:gd name="connsiteX1" fmla="*/ 556722 w 7118119"/>
              <a:gd name="connsiteY1" fmla="*/ 3239941 h 3449985"/>
              <a:gd name="connsiteX2" fmla="*/ 990600 w 7118119"/>
              <a:gd name="connsiteY2" fmla="*/ 2693755 h 3449985"/>
              <a:gd name="connsiteX3" fmla="*/ 1501487 w 7118119"/>
              <a:gd name="connsiteY3" fmla="*/ 2468451 h 3449985"/>
              <a:gd name="connsiteX4" fmla="*/ 1809519 w 7118119"/>
              <a:gd name="connsiteY4" fmla="*/ 1753010 h 3449985"/>
              <a:gd name="connsiteX5" fmla="*/ 2019069 w 7118119"/>
              <a:gd name="connsiteY5" fmla="*/ 1256336 h 3449985"/>
              <a:gd name="connsiteX6" fmla="*/ 2589992 w 7118119"/>
              <a:gd name="connsiteY6" fmla="*/ 1204554 h 3449985"/>
              <a:gd name="connsiteX7" fmla="*/ 3132167 w 7118119"/>
              <a:gd name="connsiteY7" fmla="*/ 644831 h 3449985"/>
              <a:gd name="connsiteX8" fmla="*/ 4212821 w 7118119"/>
              <a:gd name="connsiteY8" fmla="*/ 709229 h 3449985"/>
              <a:gd name="connsiteX9" fmla="*/ 5205730 w 7118119"/>
              <a:gd name="connsiteY9" fmla="*/ 638412 h 3449985"/>
              <a:gd name="connsiteX10" fmla="*/ 5944639 w 7118119"/>
              <a:gd name="connsiteY10" fmla="*/ 838086 h 3449985"/>
              <a:gd name="connsiteX11" fmla="*/ 6247476 w 7118119"/>
              <a:gd name="connsiteY11" fmla="*/ 701144 h 3449985"/>
              <a:gd name="connsiteX12" fmla="*/ 7118119 w 7118119"/>
              <a:gd name="connsiteY12" fmla="*/ 21672 h 3449985"/>
              <a:gd name="connsiteX0" fmla="*/ 0 w 7118119"/>
              <a:gd name="connsiteY0" fmla="*/ 3449985 h 3449985"/>
              <a:gd name="connsiteX1" fmla="*/ 556722 w 7118119"/>
              <a:gd name="connsiteY1" fmla="*/ 3239941 h 3449985"/>
              <a:gd name="connsiteX2" fmla="*/ 990600 w 7118119"/>
              <a:gd name="connsiteY2" fmla="*/ 2693755 h 3449985"/>
              <a:gd name="connsiteX3" fmla="*/ 1501487 w 7118119"/>
              <a:gd name="connsiteY3" fmla="*/ 2468451 h 3449985"/>
              <a:gd name="connsiteX4" fmla="*/ 1809519 w 7118119"/>
              <a:gd name="connsiteY4" fmla="*/ 1753010 h 3449985"/>
              <a:gd name="connsiteX5" fmla="*/ 2019069 w 7118119"/>
              <a:gd name="connsiteY5" fmla="*/ 1256336 h 3449985"/>
              <a:gd name="connsiteX6" fmla="*/ 2589992 w 7118119"/>
              <a:gd name="connsiteY6" fmla="*/ 1204554 h 3449985"/>
              <a:gd name="connsiteX7" fmla="*/ 3132167 w 7118119"/>
              <a:gd name="connsiteY7" fmla="*/ 644831 h 3449985"/>
              <a:gd name="connsiteX8" fmla="*/ 4212821 w 7118119"/>
              <a:gd name="connsiteY8" fmla="*/ 709229 h 3449985"/>
              <a:gd name="connsiteX9" fmla="*/ 5205730 w 7118119"/>
              <a:gd name="connsiteY9" fmla="*/ 638412 h 3449985"/>
              <a:gd name="connsiteX10" fmla="*/ 5944639 w 7118119"/>
              <a:gd name="connsiteY10" fmla="*/ 838086 h 3449985"/>
              <a:gd name="connsiteX11" fmla="*/ 6247476 w 7118119"/>
              <a:gd name="connsiteY11" fmla="*/ 701144 h 3449985"/>
              <a:gd name="connsiteX12" fmla="*/ 7118119 w 7118119"/>
              <a:gd name="connsiteY12" fmla="*/ 21672 h 3449985"/>
              <a:gd name="connsiteX0" fmla="*/ 0 w 7118119"/>
              <a:gd name="connsiteY0" fmla="*/ 3449985 h 3449985"/>
              <a:gd name="connsiteX1" fmla="*/ 556722 w 7118119"/>
              <a:gd name="connsiteY1" fmla="*/ 3239941 h 3449985"/>
              <a:gd name="connsiteX2" fmla="*/ 990600 w 7118119"/>
              <a:gd name="connsiteY2" fmla="*/ 2693755 h 3449985"/>
              <a:gd name="connsiteX3" fmla="*/ 1501487 w 7118119"/>
              <a:gd name="connsiteY3" fmla="*/ 2468451 h 3449985"/>
              <a:gd name="connsiteX4" fmla="*/ 1809519 w 7118119"/>
              <a:gd name="connsiteY4" fmla="*/ 1753010 h 3449985"/>
              <a:gd name="connsiteX5" fmla="*/ 2019069 w 7118119"/>
              <a:gd name="connsiteY5" fmla="*/ 1256336 h 3449985"/>
              <a:gd name="connsiteX6" fmla="*/ 2589992 w 7118119"/>
              <a:gd name="connsiteY6" fmla="*/ 1204554 h 3449985"/>
              <a:gd name="connsiteX7" fmla="*/ 3132167 w 7118119"/>
              <a:gd name="connsiteY7" fmla="*/ 644831 h 3449985"/>
              <a:gd name="connsiteX8" fmla="*/ 4212821 w 7118119"/>
              <a:gd name="connsiteY8" fmla="*/ 709229 h 3449985"/>
              <a:gd name="connsiteX9" fmla="*/ 5205730 w 7118119"/>
              <a:gd name="connsiteY9" fmla="*/ 638412 h 3449985"/>
              <a:gd name="connsiteX10" fmla="*/ 5798589 w 7118119"/>
              <a:gd name="connsiteY10" fmla="*/ 771039 h 3449985"/>
              <a:gd name="connsiteX11" fmla="*/ 6247476 w 7118119"/>
              <a:gd name="connsiteY11" fmla="*/ 701144 h 3449985"/>
              <a:gd name="connsiteX12" fmla="*/ 7118119 w 7118119"/>
              <a:gd name="connsiteY12" fmla="*/ 21672 h 3449985"/>
              <a:gd name="connsiteX0" fmla="*/ 0 w 7118119"/>
              <a:gd name="connsiteY0" fmla="*/ 3449985 h 3449985"/>
              <a:gd name="connsiteX1" fmla="*/ 556722 w 7118119"/>
              <a:gd name="connsiteY1" fmla="*/ 3239941 h 3449985"/>
              <a:gd name="connsiteX2" fmla="*/ 990600 w 7118119"/>
              <a:gd name="connsiteY2" fmla="*/ 2693755 h 3449985"/>
              <a:gd name="connsiteX3" fmla="*/ 1501487 w 7118119"/>
              <a:gd name="connsiteY3" fmla="*/ 2468451 h 3449985"/>
              <a:gd name="connsiteX4" fmla="*/ 1809519 w 7118119"/>
              <a:gd name="connsiteY4" fmla="*/ 1753010 h 3449985"/>
              <a:gd name="connsiteX5" fmla="*/ 2019069 w 7118119"/>
              <a:gd name="connsiteY5" fmla="*/ 1256336 h 3449985"/>
              <a:gd name="connsiteX6" fmla="*/ 2589992 w 7118119"/>
              <a:gd name="connsiteY6" fmla="*/ 1204554 h 3449985"/>
              <a:gd name="connsiteX7" fmla="*/ 3132167 w 7118119"/>
              <a:gd name="connsiteY7" fmla="*/ 644831 h 3449985"/>
              <a:gd name="connsiteX8" fmla="*/ 4212821 w 7118119"/>
              <a:gd name="connsiteY8" fmla="*/ 709229 h 3449985"/>
              <a:gd name="connsiteX9" fmla="*/ 5205730 w 7118119"/>
              <a:gd name="connsiteY9" fmla="*/ 638412 h 3449985"/>
              <a:gd name="connsiteX10" fmla="*/ 5798589 w 7118119"/>
              <a:gd name="connsiteY10" fmla="*/ 771039 h 3449985"/>
              <a:gd name="connsiteX11" fmla="*/ 6247476 w 7118119"/>
              <a:gd name="connsiteY11" fmla="*/ 701144 h 3449985"/>
              <a:gd name="connsiteX12" fmla="*/ 7118119 w 7118119"/>
              <a:gd name="connsiteY12" fmla="*/ 21672 h 3449985"/>
              <a:gd name="connsiteX0" fmla="*/ 0 w 7118119"/>
              <a:gd name="connsiteY0" fmla="*/ 3451808 h 3451808"/>
              <a:gd name="connsiteX1" fmla="*/ 556722 w 7118119"/>
              <a:gd name="connsiteY1" fmla="*/ 3241764 h 3451808"/>
              <a:gd name="connsiteX2" fmla="*/ 990600 w 7118119"/>
              <a:gd name="connsiteY2" fmla="*/ 2695578 h 3451808"/>
              <a:gd name="connsiteX3" fmla="*/ 1501487 w 7118119"/>
              <a:gd name="connsiteY3" fmla="*/ 2470274 h 3451808"/>
              <a:gd name="connsiteX4" fmla="*/ 1809519 w 7118119"/>
              <a:gd name="connsiteY4" fmla="*/ 1754833 h 3451808"/>
              <a:gd name="connsiteX5" fmla="*/ 2019069 w 7118119"/>
              <a:gd name="connsiteY5" fmla="*/ 1258159 h 3451808"/>
              <a:gd name="connsiteX6" fmla="*/ 2589992 w 7118119"/>
              <a:gd name="connsiteY6" fmla="*/ 1206377 h 3451808"/>
              <a:gd name="connsiteX7" fmla="*/ 3132167 w 7118119"/>
              <a:gd name="connsiteY7" fmla="*/ 646654 h 3451808"/>
              <a:gd name="connsiteX8" fmla="*/ 4212821 w 7118119"/>
              <a:gd name="connsiteY8" fmla="*/ 711052 h 3451808"/>
              <a:gd name="connsiteX9" fmla="*/ 5205730 w 7118119"/>
              <a:gd name="connsiteY9" fmla="*/ 640235 h 3451808"/>
              <a:gd name="connsiteX10" fmla="*/ 5798589 w 7118119"/>
              <a:gd name="connsiteY10" fmla="*/ 772862 h 3451808"/>
              <a:gd name="connsiteX11" fmla="*/ 6247476 w 7118119"/>
              <a:gd name="connsiteY11" fmla="*/ 702967 h 3451808"/>
              <a:gd name="connsiteX12" fmla="*/ 7118119 w 7118119"/>
              <a:gd name="connsiteY12" fmla="*/ 23495 h 3451808"/>
              <a:gd name="connsiteX0" fmla="*/ 0 w 7118119"/>
              <a:gd name="connsiteY0" fmla="*/ 3450970 h 3450970"/>
              <a:gd name="connsiteX1" fmla="*/ 556722 w 7118119"/>
              <a:gd name="connsiteY1" fmla="*/ 3240926 h 3450970"/>
              <a:gd name="connsiteX2" fmla="*/ 990600 w 7118119"/>
              <a:gd name="connsiteY2" fmla="*/ 2694740 h 3450970"/>
              <a:gd name="connsiteX3" fmla="*/ 1501487 w 7118119"/>
              <a:gd name="connsiteY3" fmla="*/ 2469436 h 3450970"/>
              <a:gd name="connsiteX4" fmla="*/ 1809519 w 7118119"/>
              <a:gd name="connsiteY4" fmla="*/ 1753995 h 3450970"/>
              <a:gd name="connsiteX5" fmla="*/ 2019069 w 7118119"/>
              <a:gd name="connsiteY5" fmla="*/ 1257321 h 3450970"/>
              <a:gd name="connsiteX6" fmla="*/ 2589992 w 7118119"/>
              <a:gd name="connsiteY6" fmla="*/ 1205539 h 3450970"/>
              <a:gd name="connsiteX7" fmla="*/ 3132167 w 7118119"/>
              <a:gd name="connsiteY7" fmla="*/ 645816 h 3450970"/>
              <a:gd name="connsiteX8" fmla="*/ 4212821 w 7118119"/>
              <a:gd name="connsiteY8" fmla="*/ 710214 h 3450970"/>
              <a:gd name="connsiteX9" fmla="*/ 5205730 w 7118119"/>
              <a:gd name="connsiteY9" fmla="*/ 639397 h 3450970"/>
              <a:gd name="connsiteX10" fmla="*/ 5798589 w 7118119"/>
              <a:gd name="connsiteY10" fmla="*/ 772024 h 3450970"/>
              <a:gd name="connsiteX11" fmla="*/ 6234776 w 7118119"/>
              <a:gd name="connsiteY11" fmla="*/ 746828 h 3450970"/>
              <a:gd name="connsiteX12" fmla="*/ 7118119 w 7118119"/>
              <a:gd name="connsiteY12" fmla="*/ 22657 h 3450970"/>
              <a:gd name="connsiteX0" fmla="*/ 0 w 7118119"/>
              <a:gd name="connsiteY0" fmla="*/ 3452655 h 3452655"/>
              <a:gd name="connsiteX1" fmla="*/ 556722 w 7118119"/>
              <a:gd name="connsiteY1" fmla="*/ 3242611 h 3452655"/>
              <a:gd name="connsiteX2" fmla="*/ 990600 w 7118119"/>
              <a:gd name="connsiteY2" fmla="*/ 2696425 h 3452655"/>
              <a:gd name="connsiteX3" fmla="*/ 1501487 w 7118119"/>
              <a:gd name="connsiteY3" fmla="*/ 2471121 h 3452655"/>
              <a:gd name="connsiteX4" fmla="*/ 1809519 w 7118119"/>
              <a:gd name="connsiteY4" fmla="*/ 1755680 h 3452655"/>
              <a:gd name="connsiteX5" fmla="*/ 2019069 w 7118119"/>
              <a:gd name="connsiteY5" fmla="*/ 1259006 h 3452655"/>
              <a:gd name="connsiteX6" fmla="*/ 2589992 w 7118119"/>
              <a:gd name="connsiteY6" fmla="*/ 1207224 h 3452655"/>
              <a:gd name="connsiteX7" fmla="*/ 3132167 w 7118119"/>
              <a:gd name="connsiteY7" fmla="*/ 647501 h 3452655"/>
              <a:gd name="connsiteX8" fmla="*/ 4212821 w 7118119"/>
              <a:gd name="connsiteY8" fmla="*/ 711899 h 3452655"/>
              <a:gd name="connsiteX9" fmla="*/ 5205730 w 7118119"/>
              <a:gd name="connsiteY9" fmla="*/ 641082 h 3452655"/>
              <a:gd name="connsiteX10" fmla="*/ 5798589 w 7118119"/>
              <a:gd name="connsiteY10" fmla="*/ 773709 h 3452655"/>
              <a:gd name="connsiteX11" fmla="*/ 6234776 w 7118119"/>
              <a:gd name="connsiteY11" fmla="*/ 748513 h 3452655"/>
              <a:gd name="connsiteX12" fmla="*/ 7118119 w 7118119"/>
              <a:gd name="connsiteY12" fmla="*/ 24342 h 3452655"/>
              <a:gd name="connsiteX0" fmla="*/ 0 w 7118119"/>
              <a:gd name="connsiteY0" fmla="*/ 3452655 h 3452655"/>
              <a:gd name="connsiteX1" fmla="*/ 556722 w 7118119"/>
              <a:gd name="connsiteY1" fmla="*/ 3242611 h 3452655"/>
              <a:gd name="connsiteX2" fmla="*/ 977900 w 7118119"/>
              <a:gd name="connsiteY2" fmla="*/ 2547431 h 3452655"/>
              <a:gd name="connsiteX3" fmla="*/ 1501487 w 7118119"/>
              <a:gd name="connsiteY3" fmla="*/ 2471121 h 3452655"/>
              <a:gd name="connsiteX4" fmla="*/ 1809519 w 7118119"/>
              <a:gd name="connsiteY4" fmla="*/ 1755680 h 3452655"/>
              <a:gd name="connsiteX5" fmla="*/ 2019069 w 7118119"/>
              <a:gd name="connsiteY5" fmla="*/ 1259006 h 3452655"/>
              <a:gd name="connsiteX6" fmla="*/ 2589992 w 7118119"/>
              <a:gd name="connsiteY6" fmla="*/ 1207224 h 3452655"/>
              <a:gd name="connsiteX7" fmla="*/ 3132167 w 7118119"/>
              <a:gd name="connsiteY7" fmla="*/ 647501 h 3452655"/>
              <a:gd name="connsiteX8" fmla="*/ 4212821 w 7118119"/>
              <a:gd name="connsiteY8" fmla="*/ 711899 h 3452655"/>
              <a:gd name="connsiteX9" fmla="*/ 5205730 w 7118119"/>
              <a:gd name="connsiteY9" fmla="*/ 641082 h 3452655"/>
              <a:gd name="connsiteX10" fmla="*/ 5798589 w 7118119"/>
              <a:gd name="connsiteY10" fmla="*/ 773709 h 3452655"/>
              <a:gd name="connsiteX11" fmla="*/ 6234776 w 7118119"/>
              <a:gd name="connsiteY11" fmla="*/ 748513 h 3452655"/>
              <a:gd name="connsiteX12" fmla="*/ 7118119 w 7118119"/>
              <a:gd name="connsiteY12" fmla="*/ 24342 h 3452655"/>
              <a:gd name="connsiteX0" fmla="*/ 0 w 7118119"/>
              <a:gd name="connsiteY0" fmla="*/ 3452655 h 3452655"/>
              <a:gd name="connsiteX1" fmla="*/ 556722 w 7118119"/>
              <a:gd name="connsiteY1" fmla="*/ 3242611 h 3452655"/>
              <a:gd name="connsiteX2" fmla="*/ 977900 w 7118119"/>
              <a:gd name="connsiteY2" fmla="*/ 2547431 h 3452655"/>
              <a:gd name="connsiteX3" fmla="*/ 1501487 w 7118119"/>
              <a:gd name="connsiteY3" fmla="*/ 2471121 h 3452655"/>
              <a:gd name="connsiteX4" fmla="*/ 1809519 w 7118119"/>
              <a:gd name="connsiteY4" fmla="*/ 1755680 h 3452655"/>
              <a:gd name="connsiteX5" fmla="*/ 2019069 w 7118119"/>
              <a:gd name="connsiteY5" fmla="*/ 1259006 h 3452655"/>
              <a:gd name="connsiteX6" fmla="*/ 2621742 w 7118119"/>
              <a:gd name="connsiteY6" fmla="*/ 1251922 h 3452655"/>
              <a:gd name="connsiteX7" fmla="*/ 3132167 w 7118119"/>
              <a:gd name="connsiteY7" fmla="*/ 647501 h 3452655"/>
              <a:gd name="connsiteX8" fmla="*/ 4212821 w 7118119"/>
              <a:gd name="connsiteY8" fmla="*/ 711899 h 3452655"/>
              <a:gd name="connsiteX9" fmla="*/ 5205730 w 7118119"/>
              <a:gd name="connsiteY9" fmla="*/ 641082 h 3452655"/>
              <a:gd name="connsiteX10" fmla="*/ 5798589 w 7118119"/>
              <a:gd name="connsiteY10" fmla="*/ 773709 h 3452655"/>
              <a:gd name="connsiteX11" fmla="*/ 6234776 w 7118119"/>
              <a:gd name="connsiteY11" fmla="*/ 748513 h 3452655"/>
              <a:gd name="connsiteX12" fmla="*/ 7118119 w 7118119"/>
              <a:gd name="connsiteY12" fmla="*/ 24342 h 3452655"/>
              <a:gd name="connsiteX0" fmla="*/ 0 w 7118119"/>
              <a:gd name="connsiteY0" fmla="*/ 3452655 h 3452655"/>
              <a:gd name="connsiteX1" fmla="*/ 556722 w 7118119"/>
              <a:gd name="connsiteY1" fmla="*/ 3242611 h 3452655"/>
              <a:gd name="connsiteX2" fmla="*/ 977900 w 7118119"/>
              <a:gd name="connsiteY2" fmla="*/ 2547431 h 3452655"/>
              <a:gd name="connsiteX3" fmla="*/ 1501487 w 7118119"/>
              <a:gd name="connsiteY3" fmla="*/ 2471121 h 3452655"/>
              <a:gd name="connsiteX4" fmla="*/ 1809519 w 7118119"/>
              <a:gd name="connsiteY4" fmla="*/ 1755680 h 3452655"/>
              <a:gd name="connsiteX5" fmla="*/ 2019069 w 7118119"/>
              <a:gd name="connsiteY5" fmla="*/ 1259006 h 3452655"/>
              <a:gd name="connsiteX6" fmla="*/ 2621742 w 7118119"/>
              <a:gd name="connsiteY6" fmla="*/ 1251922 h 3452655"/>
              <a:gd name="connsiteX7" fmla="*/ 3132167 w 7118119"/>
              <a:gd name="connsiteY7" fmla="*/ 647501 h 3452655"/>
              <a:gd name="connsiteX8" fmla="*/ 4219171 w 7118119"/>
              <a:gd name="connsiteY8" fmla="*/ 875792 h 3452655"/>
              <a:gd name="connsiteX9" fmla="*/ 5205730 w 7118119"/>
              <a:gd name="connsiteY9" fmla="*/ 641082 h 3452655"/>
              <a:gd name="connsiteX10" fmla="*/ 5798589 w 7118119"/>
              <a:gd name="connsiteY10" fmla="*/ 773709 h 3452655"/>
              <a:gd name="connsiteX11" fmla="*/ 6234776 w 7118119"/>
              <a:gd name="connsiteY11" fmla="*/ 748513 h 3452655"/>
              <a:gd name="connsiteX12" fmla="*/ 7118119 w 7118119"/>
              <a:gd name="connsiteY12" fmla="*/ 24342 h 3452655"/>
              <a:gd name="connsiteX0" fmla="*/ 0 w 7118119"/>
              <a:gd name="connsiteY0" fmla="*/ 3452655 h 3452655"/>
              <a:gd name="connsiteX1" fmla="*/ 556722 w 7118119"/>
              <a:gd name="connsiteY1" fmla="*/ 3242611 h 3452655"/>
              <a:gd name="connsiteX2" fmla="*/ 977900 w 7118119"/>
              <a:gd name="connsiteY2" fmla="*/ 2547431 h 3452655"/>
              <a:gd name="connsiteX3" fmla="*/ 1501487 w 7118119"/>
              <a:gd name="connsiteY3" fmla="*/ 2471121 h 3452655"/>
              <a:gd name="connsiteX4" fmla="*/ 1809519 w 7118119"/>
              <a:gd name="connsiteY4" fmla="*/ 1755680 h 3452655"/>
              <a:gd name="connsiteX5" fmla="*/ 2019069 w 7118119"/>
              <a:gd name="connsiteY5" fmla="*/ 1259006 h 3452655"/>
              <a:gd name="connsiteX6" fmla="*/ 2621742 w 7118119"/>
              <a:gd name="connsiteY6" fmla="*/ 1251922 h 3452655"/>
              <a:gd name="connsiteX7" fmla="*/ 3132167 w 7118119"/>
              <a:gd name="connsiteY7" fmla="*/ 647501 h 3452655"/>
              <a:gd name="connsiteX8" fmla="*/ 4219171 w 7118119"/>
              <a:gd name="connsiteY8" fmla="*/ 987538 h 3452655"/>
              <a:gd name="connsiteX9" fmla="*/ 5205730 w 7118119"/>
              <a:gd name="connsiteY9" fmla="*/ 641082 h 3452655"/>
              <a:gd name="connsiteX10" fmla="*/ 5798589 w 7118119"/>
              <a:gd name="connsiteY10" fmla="*/ 773709 h 3452655"/>
              <a:gd name="connsiteX11" fmla="*/ 6234776 w 7118119"/>
              <a:gd name="connsiteY11" fmla="*/ 748513 h 3452655"/>
              <a:gd name="connsiteX12" fmla="*/ 7118119 w 7118119"/>
              <a:gd name="connsiteY12" fmla="*/ 24342 h 3452655"/>
              <a:gd name="connsiteX0" fmla="*/ 0 w 7118119"/>
              <a:gd name="connsiteY0" fmla="*/ 3455232 h 3455232"/>
              <a:gd name="connsiteX1" fmla="*/ 556722 w 7118119"/>
              <a:gd name="connsiteY1" fmla="*/ 3245188 h 3455232"/>
              <a:gd name="connsiteX2" fmla="*/ 977900 w 7118119"/>
              <a:gd name="connsiteY2" fmla="*/ 2550008 h 3455232"/>
              <a:gd name="connsiteX3" fmla="*/ 1501487 w 7118119"/>
              <a:gd name="connsiteY3" fmla="*/ 2473698 h 3455232"/>
              <a:gd name="connsiteX4" fmla="*/ 1809519 w 7118119"/>
              <a:gd name="connsiteY4" fmla="*/ 1758257 h 3455232"/>
              <a:gd name="connsiteX5" fmla="*/ 2019069 w 7118119"/>
              <a:gd name="connsiteY5" fmla="*/ 1261583 h 3455232"/>
              <a:gd name="connsiteX6" fmla="*/ 2621742 w 7118119"/>
              <a:gd name="connsiteY6" fmla="*/ 1254499 h 3455232"/>
              <a:gd name="connsiteX7" fmla="*/ 3132167 w 7118119"/>
              <a:gd name="connsiteY7" fmla="*/ 650078 h 3455232"/>
              <a:gd name="connsiteX8" fmla="*/ 4219171 w 7118119"/>
              <a:gd name="connsiteY8" fmla="*/ 990115 h 3455232"/>
              <a:gd name="connsiteX9" fmla="*/ 5205730 w 7118119"/>
              <a:gd name="connsiteY9" fmla="*/ 643659 h 3455232"/>
              <a:gd name="connsiteX10" fmla="*/ 5798589 w 7118119"/>
              <a:gd name="connsiteY10" fmla="*/ 776286 h 3455232"/>
              <a:gd name="connsiteX11" fmla="*/ 6177626 w 7118119"/>
              <a:gd name="connsiteY11" fmla="*/ 639344 h 3455232"/>
              <a:gd name="connsiteX12" fmla="*/ 7118119 w 7118119"/>
              <a:gd name="connsiteY12" fmla="*/ 26919 h 3455232"/>
              <a:gd name="connsiteX0" fmla="*/ 0 w 7118119"/>
              <a:gd name="connsiteY0" fmla="*/ 3455233 h 3455233"/>
              <a:gd name="connsiteX1" fmla="*/ 556722 w 7118119"/>
              <a:gd name="connsiteY1" fmla="*/ 3245189 h 3455233"/>
              <a:gd name="connsiteX2" fmla="*/ 977900 w 7118119"/>
              <a:gd name="connsiteY2" fmla="*/ 2550009 h 3455233"/>
              <a:gd name="connsiteX3" fmla="*/ 1501487 w 7118119"/>
              <a:gd name="connsiteY3" fmla="*/ 2473699 h 3455233"/>
              <a:gd name="connsiteX4" fmla="*/ 1809519 w 7118119"/>
              <a:gd name="connsiteY4" fmla="*/ 1758258 h 3455233"/>
              <a:gd name="connsiteX5" fmla="*/ 2019069 w 7118119"/>
              <a:gd name="connsiteY5" fmla="*/ 1261584 h 3455233"/>
              <a:gd name="connsiteX6" fmla="*/ 2621742 w 7118119"/>
              <a:gd name="connsiteY6" fmla="*/ 1254500 h 3455233"/>
              <a:gd name="connsiteX7" fmla="*/ 3132167 w 7118119"/>
              <a:gd name="connsiteY7" fmla="*/ 650079 h 3455233"/>
              <a:gd name="connsiteX8" fmla="*/ 4219171 w 7118119"/>
              <a:gd name="connsiteY8" fmla="*/ 990116 h 3455233"/>
              <a:gd name="connsiteX9" fmla="*/ 5205730 w 7118119"/>
              <a:gd name="connsiteY9" fmla="*/ 643660 h 3455233"/>
              <a:gd name="connsiteX10" fmla="*/ 5709689 w 7118119"/>
              <a:gd name="connsiteY10" fmla="*/ 709240 h 3455233"/>
              <a:gd name="connsiteX11" fmla="*/ 6177626 w 7118119"/>
              <a:gd name="connsiteY11" fmla="*/ 639345 h 3455233"/>
              <a:gd name="connsiteX12" fmla="*/ 7118119 w 7118119"/>
              <a:gd name="connsiteY12" fmla="*/ 26920 h 345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8119" h="3455233">
                <a:moveTo>
                  <a:pt x="0" y="3455233"/>
                </a:moveTo>
                <a:cubicBezTo>
                  <a:pt x="167640" y="3424753"/>
                  <a:pt x="404322" y="3394818"/>
                  <a:pt x="556722" y="3245189"/>
                </a:cubicBezTo>
                <a:cubicBezTo>
                  <a:pt x="709122" y="3095560"/>
                  <a:pt x="820439" y="2678591"/>
                  <a:pt x="977900" y="2550009"/>
                </a:cubicBezTo>
                <a:cubicBezTo>
                  <a:pt x="1135361" y="2421427"/>
                  <a:pt x="1362884" y="2605657"/>
                  <a:pt x="1501487" y="2473699"/>
                </a:cubicBezTo>
                <a:cubicBezTo>
                  <a:pt x="1640090" y="2341741"/>
                  <a:pt x="1723255" y="1960277"/>
                  <a:pt x="1809519" y="1758258"/>
                </a:cubicBezTo>
                <a:cubicBezTo>
                  <a:pt x="1895783" y="1556239"/>
                  <a:pt x="1883698" y="1345544"/>
                  <a:pt x="2019069" y="1261584"/>
                </a:cubicBezTo>
                <a:cubicBezTo>
                  <a:pt x="2154440" y="1177624"/>
                  <a:pt x="2436226" y="1356417"/>
                  <a:pt x="2621742" y="1254500"/>
                </a:cubicBezTo>
                <a:cubicBezTo>
                  <a:pt x="2807258" y="1152583"/>
                  <a:pt x="2865929" y="694143"/>
                  <a:pt x="3132167" y="650079"/>
                </a:cubicBezTo>
                <a:cubicBezTo>
                  <a:pt x="3398405" y="606015"/>
                  <a:pt x="3873577" y="991186"/>
                  <a:pt x="4219171" y="990116"/>
                </a:cubicBezTo>
                <a:cubicBezTo>
                  <a:pt x="4564765" y="989046"/>
                  <a:pt x="4957310" y="690473"/>
                  <a:pt x="5205730" y="643660"/>
                </a:cubicBezTo>
                <a:cubicBezTo>
                  <a:pt x="5454150" y="596847"/>
                  <a:pt x="5547706" y="709959"/>
                  <a:pt x="5709689" y="709240"/>
                </a:cubicBezTo>
                <a:cubicBezTo>
                  <a:pt x="5871672" y="708521"/>
                  <a:pt x="5887027" y="671750"/>
                  <a:pt x="6177626" y="639345"/>
                </a:cubicBezTo>
                <a:cubicBezTo>
                  <a:pt x="6499975" y="763384"/>
                  <a:pt x="6997123" y="-167967"/>
                  <a:pt x="7118119" y="26920"/>
                </a:cubicBezTo>
              </a:path>
            </a:pathLst>
          </a:custGeom>
          <a:noFill/>
          <a:ln w="152400" cap="rnd">
            <a:solidFill>
              <a:schemeClr val="accent4">
                <a:lumMod val="60000"/>
                <a:lumOff val="40000"/>
              </a:schemeClr>
            </a:solidFill>
            <a:tailEnd type="triangle"/>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60000"/>
                  <a:lumOff val="40000"/>
                </a:schemeClr>
              </a:solidFill>
            </a:endParaRPr>
          </a:p>
        </p:txBody>
      </p:sp>
    </p:spTree>
    <p:extLst>
      <p:ext uri="{BB962C8B-B14F-4D97-AF65-F5344CB8AC3E}">
        <p14:creationId xmlns:p14="http://schemas.microsoft.com/office/powerpoint/2010/main" val="7185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9000"/>
                                        <p:tgtEl>
                                          <p:spTgt spid="1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50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600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70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1" grpId="0"/>
      <p:bldP spid="22" grpId="0"/>
      <p:bldP spid="23" grpId="0"/>
      <p:bldP spid="24" grpId="0"/>
      <p:bldP spid="25" grpId="0"/>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7" name="Oval 3">
            <a:extLst>
              <a:ext uri="{FF2B5EF4-FFF2-40B4-BE49-F238E27FC236}">
                <a16:creationId xmlns:a16="http://schemas.microsoft.com/office/drawing/2014/main" id="{A8453549-E24F-4386-B52B-76ADB60FB32A}"/>
              </a:ext>
            </a:extLst>
          </p:cNvPr>
          <p:cNvSpPr/>
          <p:nvPr/>
        </p:nvSpPr>
        <p:spPr>
          <a:xfrm>
            <a:off x="1188287" y="1964534"/>
            <a:ext cx="6649119" cy="3324560"/>
          </a:xfrm>
          <a:custGeom>
            <a:avLst/>
            <a:gdLst>
              <a:gd name="connsiteX0" fmla="*/ 0 w 4995582"/>
              <a:gd name="connsiteY0" fmla="*/ 2497791 h 4995582"/>
              <a:gd name="connsiteX1" fmla="*/ 2497791 w 4995582"/>
              <a:gd name="connsiteY1" fmla="*/ 0 h 4995582"/>
              <a:gd name="connsiteX2" fmla="*/ 4995582 w 4995582"/>
              <a:gd name="connsiteY2" fmla="*/ 2497791 h 4995582"/>
              <a:gd name="connsiteX3" fmla="*/ 2497791 w 4995582"/>
              <a:gd name="connsiteY3" fmla="*/ 4995582 h 4995582"/>
              <a:gd name="connsiteX4" fmla="*/ 0 w 4995582"/>
              <a:gd name="connsiteY4" fmla="*/ 2497791 h 4995582"/>
              <a:gd name="connsiteX0" fmla="*/ 0 w 4995582"/>
              <a:gd name="connsiteY0" fmla="*/ 2497791 h 4995582"/>
              <a:gd name="connsiteX1" fmla="*/ 2497791 w 4995582"/>
              <a:gd name="connsiteY1" fmla="*/ 0 h 4995582"/>
              <a:gd name="connsiteX2" fmla="*/ 4995582 w 4995582"/>
              <a:gd name="connsiteY2" fmla="*/ 2497791 h 4995582"/>
              <a:gd name="connsiteX3" fmla="*/ 2497791 w 4995582"/>
              <a:gd name="connsiteY3" fmla="*/ 4995582 h 4995582"/>
              <a:gd name="connsiteX4" fmla="*/ 0 w 4995582"/>
              <a:gd name="connsiteY4" fmla="*/ 2497791 h 4995582"/>
              <a:gd name="connsiteX0" fmla="*/ 0 w 4995582"/>
              <a:gd name="connsiteY0" fmla="*/ 2497791 h 2810014"/>
              <a:gd name="connsiteX1" fmla="*/ 2497791 w 4995582"/>
              <a:gd name="connsiteY1" fmla="*/ 0 h 2810014"/>
              <a:gd name="connsiteX2" fmla="*/ 4995582 w 4995582"/>
              <a:gd name="connsiteY2" fmla="*/ 2497791 h 2810014"/>
              <a:gd name="connsiteX3" fmla="*/ 0 w 4995582"/>
              <a:gd name="connsiteY3" fmla="*/ 2497791 h 2810014"/>
              <a:gd name="connsiteX0" fmla="*/ 0 w 4995582"/>
              <a:gd name="connsiteY0" fmla="*/ 2497791 h 2497791"/>
              <a:gd name="connsiteX1" fmla="*/ 2497791 w 4995582"/>
              <a:gd name="connsiteY1" fmla="*/ 0 h 2497791"/>
              <a:gd name="connsiteX2" fmla="*/ 4995582 w 4995582"/>
              <a:gd name="connsiteY2" fmla="*/ 2497791 h 2497791"/>
              <a:gd name="connsiteX3" fmla="*/ 0 w 4995582"/>
              <a:gd name="connsiteY3" fmla="*/ 2497791 h 2497791"/>
            </a:gdLst>
            <a:ahLst/>
            <a:cxnLst>
              <a:cxn ang="0">
                <a:pos x="connsiteX0" y="connsiteY0"/>
              </a:cxn>
              <a:cxn ang="0">
                <a:pos x="connsiteX1" y="connsiteY1"/>
              </a:cxn>
              <a:cxn ang="0">
                <a:pos x="connsiteX2" y="connsiteY2"/>
              </a:cxn>
              <a:cxn ang="0">
                <a:pos x="connsiteX3" y="connsiteY3"/>
              </a:cxn>
            </a:cxnLst>
            <a:rect l="l" t="t" r="r" b="b"/>
            <a:pathLst>
              <a:path w="4995582" h="2497791">
                <a:moveTo>
                  <a:pt x="0" y="2497791"/>
                </a:moveTo>
                <a:cubicBezTo>
                  <a:pt x="0" y="1118299"/>
                  <a:pt x="1118299" y="0"/>
                  <a:pt x="2497791" y="0"/>
                </a:cubicBezTo>
                <a:cubicBezTo>
                  <a:pt x="3877283" y="0"/>
                  <a:pt x="4995582" y="1118299"/>
                  <a:pt x="4995582" y="2497791"/>
                </a:cubicBezTo>
                <a:lnTo>
                  <a:pt x="0" y="2497791"/>
                </a:lnTo>
                <a:close/>
              </a:path>
            </a:pathLst>
          </a:custGeom>
          <a:blipFill dpi="0" rotWithShape="1">
            <a:blip r:embed="rId3"/>
            <a:srcRect/>
            <a:stretch>
              <a:fillRect/>
            </a:stretch>
          </a:blipFill>
          <a:ln>
            <a:noFill/>
          </a:ln>
          <a:scene3d>
            <a:camera prst="orthographicFront"/>
            <a:lightRig rig="threePt" dir="t"/>
          </a:scene3d>
          <a:sp3d>
            <a:bevelT w="190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699C19C-BD6E-4E59-A831-275CFF6CE69D}"/>
              </a:ext>
            </a:extLst>
          </p:cNvPr>
          <p:cNvSpPr txBox="1"/>
          <p:nvPr/>
        </p:nvSpPr>
        <p:spPr>
          <a:xfrm>
            <a:off x="1418792" y="4721641"/>
            <a:ext cx="1571152" cy="523220"/>
          </a:xfrm>
          <a:prstGeom prst="rect">
            <a:avLst/>
          </a:prstGeom>
          <a:noFill/>
        </p:spPr>
        <p:txBody>
          <a:bodyPr wrap="square" rtlCol="0">
            <a:spAutoFit/>
            <a:scene3d>
              <a:camera prst="orthographicFront"/>
              <a:lightRig rig="flat" dir="t"/>
            </a:scene3d>
            <a:sp3d extrusionH="57150" contourW="12700" prstMaterial="plastic">
              <a:bevelT w="127000" h="127000" prst="relaxedInset"/>
              <a:extrusionClr>
                <a:schemeClr val="bg1"/>
              </a:extrusionClr>
              <a:contourClr>
                <a:schemeClr val="bg2">
                  <a:lumMod val="10000"/>
                </a:schemeClr>
              </a:contourClr>
            </a:sp3d>
          </a:bodyPr>
          <a:lstStyle/>
          <a:p>
            <a:pPr algn="ctr"/>
            <a:r>
              <a:rPr lang="en-US" sz="2800" dirty="0">
                <a:solidFill>
                  <a:schemeClr val="bg2">
                    <a:lumMod val="25000"/>
                  </a:schemeClr>
                </a:solidFill>
                <a:latin typeface="Cargo" pitchFamily="2" charset="0"/>
              </a:rPr>
              <a:t>FAITH</a:t>
            </a:r>
          </a:p>
        </p:txBody>
      </p:sp>
      <p:sp>
        <p:nvSpPr>
          <p:cNvPr id="9" name="TextBox 8">
            <a:extLst>
              <a:ext uri="{FF2B5EF4-FFF2-40B4-BE49-F238E27FC236}">
                <a16:creationId xmlns:a16="http://schemas.microsoft.com/office/drawing/2014/main" id="{08A4C2D7-D00D-489F-895C-A4B6A04908FE}"/>
              </a:ext>
            </a:extLst>
          </p:cNvPr>
          <p:cNvSpPr txBox="1"/>
          <p:nvPr/>
        </p:nvSpPr>
        <p:spPr>
          <a:xfrm>
            <a:off x="6535076" y="4736307"/>
            <a:ext cx="1267503" cy="523220"/>
          </a:xfrm>
          <a:prstGeom prst="rect">
            <a:avLst/>
          </a:prstGeom>
          <a:noFill/>
        </p:spPr>
        <p:txBody>
          <a:bodyPr wrap="square" rtlCol="0">
            <a:spAutoFit/>
            <a:scene3d>
              <a:camera prst="orthographicFront"/>
              <a:lightRig rig="flat" dir="t"/>
            </a:scene3d>
            <a:sp3d extrusionH="57150">
              <a:bevelT w="127000" h="127000" prst="relaxedInset"/>
            </a:sp3d>
          </a:bodyPr>
          <a:lstStyle/>
          <a:p>
            <a:pPr algn="ctr"/>
            <a:r>
              <a:rPr lang="en-US" sz="2800" dirty="0">
                <a:solidFill>
                  <a:schemeClr val="bg2">
                    <a:lumMod val="25000"/>
                  </a:schemeClr>
                </a:solidFill>
                <a:latin typeface="Cargo" pitchFamily="2" charset="0"/>
              </a:rPr>
              <a:t>LOVE</a:t>
            </a:r>
          </a:p>
        </p:txBody>
      </p:sp>
      <p:grpSp>
        <p:nvGrpSpPr>
          <p:cNvPr id="10" name="Group 9">
            <a:extLst>
              <a:ext uri="{FF2B5EF4-FFF2-40B4-BE49-F238E27FC236}">
                <a16:creationId xmlns:a16="http://schemas.microsoft.com/office/drawing/2014/main" id="{74690393-2D9C-4CF7-BAC3-03225370DC2D}"/>
              </a:ext>
            </a:extLst>
          </p:cNvPr>
          <p:cNvGrpSpPr/>
          <p:nvPr/>
        </p:nvGrpSpPr>
        <p:grpSpPr>
          <a:xfrm rot="16200000">
            <a:off x="4312241" y="2074287"/>
            <a:ext cx="359605" cy="6245207"/>
            <a:chOff x="4458911" y="1427630"/>
            <a:chExt cx="478633" cy="7478096"/>
          </a:xfrm>
          <a:blipFill dpi="0" rotWithShape="1">
            <a:blip r:embed="rId3">
              <a:extLst>
                <a:ext uri="{28A0092B-C50C-407E-A947-70E740481C1C}">
                  <a14:useLocalDpi xmlns:a14="http://schemas.microsoft.com/office/drawing/2010/main" val="0"/>
                </a:ext>
              </a:extLst>
            </a:blip>
            <a:srcRect/>
            <a:stretch>
              <a:fillRect/>
            </a:stretch>
          </a:blipFill>
        </p:grpSpPr>
        <p:sp>
          <p:nvSpPr>
            <p:cNvPr id="11" name="Right Arrow 18">
              <a:extLst>
                <a:ext uri="{FF2B5EF4-FFF2-40B4-BE49-F238E27FC236}">
                  <a16:creationId xmlns:a16="http://schemas.microsoft.com/office/drawing/2014/main" id="{AD54B57C-E2C9-4529-843E-A2129635777D}"/>
                </a:ext>
              </a:extLst>
            </p:cNvPr>
            <p:cNvSpPr/>
            <p:nvPr/>
          </p:nvSpPr>
          <p:spPr>
            <a:xfrm rot="16200000">
              <a:off x="2836904" y="3061760"/>
              <a:ext cx="3734770" cy="466510"/>
            </a:xfrm>
            <a:prstGeom prst="rightArrow">
              <a:avLst/>
            </a:prstGeom>
            <a:blipFill dpi="0" rotWithShape="1">
              <a:blip r:embed="rId4">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9">
              <a:extLst>
                <a:ext uri="{FF2B5EF4-FFF2-40B4-BE49-F238E27FC236}">
                  <a16:creationId xmlns:a16="http://schemas.microsoft.com/office/drawing/2014/main" id="{0D793B88-695E-4233-908D-C8B9D370934E}"/>
                </a:ext>
              </a:extLst>
            </p:cNvPr>
            <p:cNvSpPr/>
            <p:nvPr/>
          </p:nvSpPr>
          <p:spPr>
            <a:xfrm rot="5400000" flipV="1">
              <a:off x="2824783" y="6805084"/>
              <a:ext cx="3734770" cy="466513"/>
            </a:xfrm>
            <a:prstGeom prst="rightArrow">
              <a:avLst/>
            </a:prstGeom>
            <a:noFill/>
            <a:ln>
              <a:no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6EC26B50-9AA7-49AE-85D9-EF8FCFDFC8B5}"/>
              </a:ext>
            </a:extLst>
          </p:cNvPr>
          <p:cNvSpPr/>
          <p:nvPr/>
        </p:nvSpPr>
        <p:spPr>
          <a:xfrm>
            <a:off x="4316500" y="4979594"/>
            <a:ext cx="409377" cy="409377"/>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413391E-8447-4EE9-998F-8AEABEF6212F}"/>
              </a:ext>
            </a:extLst>
          </p:cNvPr>
          <p:cNvGrpSpPr/>
          <p:nvPr/>
        </p:nvGrpSpPr>
        <p:grpSpPr>
          <a:xfrm>
            <a:off x="1176821" y="5142416"/>
            <a:ext cx="6649119" cy="492443"/>
            <a:chOff x="1176821" y="5142416"/>
            <a:chExt cx="6649119" cy="492443"/>
          </a:xfrm>
          <a:blipFill dpi="0" rotWithShape="1">
            <a:blip r:embed="rId3"/>
            <a:srcRect/>
            <a:stretch>
              <a:fillRect/>
            </a:stretch>
          </a:blipFill>
        </p:grpSpPr>
        <p:grpSp>
          <p:nvGrpSpPr>
            <p:cNvPr id="15" name="Group 14">
              <a:extLst>
                <a:ext uri="{FF2B5EF4-FFF2-40B4-BE49-F238E27FC236}">
                  <a16:creationId xmlns:a16="http://schemas.microsoft.com/office/drawing/2014/main" id="{E9D072C4-FF5D-456E-BB02-2C6242BD8D00}"/>
                </a:ext>
              </a:extLst>
            </p:cNvPr>
            <p:cNvGrpSpPr/>
            <p:nvPr/>
          </p:nvGrpSpPr>
          <p:grpSpPr>
            <a:xfrm>
              <a:off x="1176821" y="5191619"/>
              <a:ext cx="6649119" cy="374255"/>
              <a:chOff x="905731" y="5023005"/>
              <a:chExt cx="7314031" cy="411681"/>
            </a:xfrm>
            <a:grpFill/>
          </p:grpSpPr>
          <p:sp>
            <p:nvSpPr>
              <p:cNvPr id="17" name="Rectangle 16">
                <a:extLst>
                  <a:ext uri="{FF2B5EF4-FFF2-40B4-BE49-F238E27FC236}">
                    <a16:creationId xmlns:a16="http://schemas.microsoft.com/office/drawing/2014/main" id="{1E27849F-E5E9-443A-B0F3-CB37DB6A7600}"/>
                  </a:ext>
                </a:extLst>
              </p:cNvPr>
              <p:cNvSpPr/>
              <p:nvPr/>
            </p:nvSpPr>
            <p:spPr>
              <a:xfrm>
                <a:off x="905731" y="5023005"/>
                <a:ext cx="7314031" cy="411681"/>
              </a:xfrm>
              <a:prstGeom prst="rect">
                <a:avLst/>
              </a:prstGeom>
              <a:grpFill/>
              <a:ln>
                <a:noFill/>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055B2573-1F84-4F3C-9DB8-16C77334FDCF}"/>
                  </a:ext>
                </a:extLst>
              </p:cNvPr>
              <p:cNvSpPr/>
              <p:nvPr/>
            </p:nvSpPr>
            <p:spPr>
              <a:xfrm>
                <a:off x="1490693" y="5142507"/>
                <a:ext cx="240790" cy="218900"/>
              </a:xfrm>
              <a:prstGeom prst="ellipse">
                <a:avLst/>
              </a:prstGeom>
              <a:grpFill/>
              <a:ln>
                <a:noFill/>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A064654-6028-4F49-8667-AB18AADB307A}"/>
                  </a:ext>
                </a:extLst>
              </p:cNvPr>
              <p:cNvSpPr/>
              <p:nvPr/>
            </p:nvSpPr>
            <p:spPr>
              <a:xfrm>
                <a:off x="7216551" y="5149767"/>
                <a:ext cx="240790" cy="218900"/>
              </a:xfrm>
              <a:prstGeom prst="ellipse">
                <a:avLst/>
              </a:prstGeom>
              <a:grpFill/>
              <a:ln>
                <a:noFill/>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796B1935-0BDD-49F2-A4F0-D2EDFB901FF9}"/>
                </a:ext>
              </a:extLst>
            </p:cNvPr>
            <p:cNvSpPr txBox="1"/>
            <p:nvPr/>
          </p:nvSpPr>
          <p:spPr>
            <a:xfrm>
              <a:off x="2096234" y="5142416"/>
              <a:ext cx="4813337" cy="492443"/>
            </a:xfrm>
            <a:prstGeom prst="rect">
              <a:avLst/>
            </a:prstGeom>
            <a:noFill/>
          </p:spPr>
          <p:txBody>
            <a:bodyPr wrap="square" rtlCol="0">
              <a:spAutoFit/>
              <a:scene3d>
                <a:camera prst="orthographicFront"/>
                <a:lightRig rig="flat" dir="t"/>
              </a:scene3d>
              <a:sp3d extrusionH="57150">
                <a:bevelT w="127000" h="127000" prst="relaxedInset"/>
              </a:sp3d>
            </a:bodyPr>
            <a:lstStyle/>
            <a:p>
              <a:pPr algn="ctr"/>
              <a:r>
                <a:rPr lang="en-US" sz="2600" dirty="0">
                  <a:solidFill>
                    <a:schemeClr val="bg2">
                      <a:lumMod val="25000"/>
                    </a:schemeClr>
                  </a:solidFill>
                  <a:latin typeface="Cargo" pitchFamily="2" charset="0"/>
                </a:rPr>
                <a:t>growth-o-meter</a:t>
              </a:r>
            </a:p>
          </p:txBody>
        </p:sp>
      </p:grpSp>
      <p:sp>
        <p:nvSpPr>
          <p:cNvPr id="20" name="TextBox 19">
            <a:extLst>
              <a:ext uri="{FF2B5EF4-FFF2-40B4-BE49-F238E27FC236}">
                <a16:creationId xmlns:a16="http://schemas.microsoft.com/office/drawing/2014/main" id="{B0BE1937-34F8-4950-8B04-B36DCE650D7A}"/>
              </a:ext>
            </a:extLst>
          </p:cNvPr>
          <p:cNvSpPr txBox="1"/>
          <p:nvPr/>
        </p:nvSpPr>
        <p:spPr>
          <a:xfrm rot="17251203">
            <a:off x="531187" y="3992074"/>
            <a:ext cx="1509323" cy="265316"/>
          </a:xfrm>
          <a:prstGeom prst="rect">
            <a:avLst/>
          </a:prstGeom>
          <a:noFill/>
        </p:spPr>
        <p:txBody>
          <a:bodyPr wrap="square" rtlCol="0">
            <a:prstTxWarp prst="textDeflateBottom">
              <a:avLst>
                <a:gd name="adj" fmla="val 65090"/>
              </a:avLst>
            </a:prstTxWarp>
            <a:spAutoFit/>
          </a:bodyPr>
          <a:lstStyle/>
          <a:p>
            <a:pPr algn="ctr"/>
            <a:r>
              <a:rPr lang="en-US" sz="2000" dirty="0">
                <a:solidFill>
                  <a:schemeClr val="bg1"/>
                </a:solidFill>
                <a:effectLst>
                  <a:outerShdw blurRad="38100" dist="38100" dir="2700000" algn="tl">
                    <a:srgbClr val="000000">
                      <a:alpha val="43137"/>
                    </a:srgbClr>
                  </a:outerShdw>
                </a:effectLst>
              </a:rPr>
              <a:t>VIRTUE</a:t>
            </a:r>
          </a:p>
        </p:txBody>
      </p:sp>
      <p:sp>
        <p:nvSpPr>
          <p:cNvPr id="21" name="TextBox 20">
            <a:extLst>
              <a:ext uri="{FF2B5EF4-FFF2-40B4-BE49-F238E27FC236}">
                <a16:creationId xmlns:a16="http://schemas.microsoft.com/office/drawing/2014/main" id="{5885DA04-FE27-49A7-9438-901768E96584}"/>
              </a:ext>
            </a:extLst>
          </p:cNvPr>
          <p:cNvSpPr txBox="1"/>
          <p:nvPr/>
        </p:nvSpPr>
        <p:spPr>
          <a:xfrm>
            <a:off x="-167768" y="2621536"/>
            <a:ext cx="2590151"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rPr>
              <a:t>KNOWLEDGE</a:t>
            </a:r>
          </a:p>
        </p:txBody>
      </p:sp>
      <p:sp>
        <p:nvSpPr>
          <p:cNvPr id="22" name="TextBox 21">
            <a:extLst>
              <a:ext uri="{FF2B5EF4-FFF2-40B4-BE49-F238E27FC236}">
                <a16:creationId xmlns:a16="http://schemas.microsoft.com/office/drawing/2014/main" id="{C5A54180-D00E-4788-9CF7-4E8989798B5A}"/>
              </a:ext>
            </a:extLst>
          </p:cNvPr>
          <p:cNvSpPr txBox="1"/>
          <p:nvPr/>
        </p:nvSpPr>
        <p:spPr>
          <a:xfrm>
            <a:off x="1171816" y="1688666"/>
            <a:ext cx="2514600" cy="461665"/>
          </a:xfrm>
          <a:prstGeom prst="rect">
            <a:avLst/>
          </a:prstGeom>
          <a:noFill/>
        </p:spPr>
        <p:txBody>
          <a:bodyPr wrap="square" rtlCol="0">
            <a:spAutoFit/>
          </a:bodyPr>
          <a:lstStyle/>
          <a:p>
            <a:pPr algn="r"/>
            <a:r>
              <a:rPr lang="en-US" sz="2400" dirty="0">
                <a:solidFill>
                  <a:schemeClr val="bg1"/>
                </a:solidFill>
                <a:effectLst>
                  <a:outerShdw blurRad="38100" dist="38100" dir="2700000" algn="tl">
                    <a:srgbClr val="000000">
                      <a:alpha val="43137"/>
                    </a:srgbClr>
                  </a:outerShdw>
                </a:effectLst>
              </a:rPr>
              <a:t>SELF-CONTROL</a:t>
            </a:r>
          </a:p>
        </p:txBody>
      </p:sp>
      <p:sp>
        <p:nvSpPr>
          <p:cNvPr id="23" name="TextBox 22">
            <a:extLst>
              <a:ext uri="{FF2B5EF4-FFF2-40B4-BE49-F238E27FC236}">
                <a16:creationId xmlns:a16="http://schemas.microsoft.com/office/drawing/2014/main" id="{17A3268F-2065-4269-B678-FDF63565E00E}"/>
              </a:ext>
            </a:extLst>
          </p:cNvPr>
          <p:cNvSpPr txBox="1"/>
          <p:nvPr/>
        </p:nvSpPr>
        <p:spPr>
          <a:xfrm>
            <a:off x="5429450" y="1730141"/>
            <a:ext cx="2840182" cy="461665"/>
          </a:xfrm>
          <a:prstGeom prst="rect">
            <a:avLst/>
          </a:prstGeom>
          <a:noFill/>
        </p:spPr>
        <p:txBody>
          <a:bodyPr wrap="square" rtlCol="0">
            <a:spAutoFit/>
          </a:bodyPr>
          <a:lstStyle/>
          <a:p>
            <a:r>
              <a:rPr lang="en-US" sz="2400" dirty="0">
                <a:solidFill>
                  <a:schemeClr val="bg1"/>
                </a:solidFill>
                <a:effectLst>
                  <a:outerShdw blurRad="38100" dist="38100" dir="2700000" algn="tl">
                    <a:srgbClr val="000000">
                      <a:alpha val="43137"/>
                    </a:srgbClr>
                  </a:outerShdw>
                </a:effectLst>
              </a:rPr>
              <a:t>PERSEVERANCE</a:t>
            </a:r>
          </a:p>
        </p:txBody>
      </p:sp>
      <p:sp>
        <p:nvSpPr>
          <p:cNvPr id="24" name="TextBox 23">
            <a:extLst>
              <a:ext uri="{FF2B5EF4-FFF2-40B4-BE49-F238E27FC236}">
                <a16:creationId xmlns:a16="http://schemas.microsoft.com/office/drawing/2014/main" id="{E5FF9201-2EB4-4A92-982C-EE8FA34B286E}"/>
              </a:ext>
            </a:extLst>
          </p:cNvPr>
          <p:cNvSpPr txBox="1"/>
          <p:nvPr/>
        </p:nvSpPr>
        <p:spPr>
          <a:xfrm>
            <a:off x="6560671" y="2571690"/>
            <a:ext cx="2347258"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rPr>
              <a:t>GODLINESS</a:t>
            </a:r>
          </a:p>
        </p:txBody>
      </p:sp>
      <p:sp>
        <p:nvSpPr>
          <p:cNvPr id="25" name="TextBox 24">
            <a:extLst>
              <a:ext uri="{FF2B5EF4-FFF2-40B4-BE49-F238E27FC236}">
                <a16:creationId xmlns:a16="http://schemas.microsoft.com/office/drawing/2014/main" id="{66562630-2053-4DD2-89F4-262265FDC346}"/>
              </a:ext>
            </a:extLst>
          </p:cNvPr>
          <p:cNvSpPr txBox="1"/>
          <p:nvPr/>
        </p:nvSpPr>
        <p:spPr>
          <a:xfrm rot="4479126">
            <a:off x="6820120" y="4019040"/>
            <a:ext cx="2133871" cy="568031"/>
          </a:xfrm>
          <a:prstGeom prst="rect">
            <a:avLst/>
          </a:prstGeom>
          <a:noFill/>
        </p:spPr>
        <p:txBody>
          <a:bodyPr wrap="square" rtlCol="0">
            <a:prstTxWarp prst="textDeflateBottom">
              <a:avLst>
                <a:gd name="adj" fmla="val 69772"/>
              </a:avLst>
            </a:prstTxWarp>
            <a:spAutoFit/>
          </a:bodyPr>
          <a:lstStyle/>
          <a:p>
            <a:pPr algn="ctr"/>
            <a:r>
              <a:rPr lang="en-US" sz="2000" dirty="0">
                <a:solidFill>
                  <a:schemeClr val="bg1"/>
                </a:solidFill>
                <a:effectLst>
                  <a:outerShdw blurRad="38100" dist="38100" dir="2700000" algn="tl">
                    <a:srgbClr val="000000">
                      <a:alpha val="43137"/>
                    </a:srgbClr>
                  </a:outerShdw>
                </a:effectLst>
              </a:rPr>
              <a:t>BROTHERLY</a:t>
            </a:r>
          </a:p>
          <a:p>
            <a:pPr algn="ctr"/>
            <a:r>
              <a:rPr lang="en-US" sz="2000" dirty="0">
                <a:solidFill>
                  <a:schemeClr val="bg1"/>
                </a:solidFill>
                <a:effectLst>
                  <a:outerShdw blurRad="38100" dist="38100" dir="2700000" algn="tl">
                    <a:srgbClr val="000000">
                      <a:alpha val="43137"/>
                    </a:srgbClr>
                  </a:outerShdw>
                </a:effectLst>
              </a:rPr>
              <a:t>KINDNESS</a:t>
            </a:r>
          </a:p>
        </p:txBody>
      </p:sp>
    </p:spTree>
    <p:extLst>
      <p:ext uri="{BB962C8B-B14F-4D97-AF65-F5344CB8AC3E}">
        <p14:creationId xmlns:p14="http://schemas.microsoft.com/office/powerpoint/2010/main" val="266990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1320000">
                                      <p:cBhvr>
                                        <p:cTn id="24" dur="1000" fill="hold"/>
                                        <p:tgtEl>
                                          <p:spTgt spid="10"/>
                                        </p:tgtEl>
                                        <p:attrNameLst>
                                          <p:attrName>r</p:attrName>
                                        </p:attrNameLst>
                                      </p:cBhvr>
                                    </p:animRo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nodeType="clickEffect">
                                  <p:stCondLst>
                                    <p:cond delay="0"/>
                                  </p:stCondLst>
                                  <p:childTnLst>
                                    <p:animRot by="1200000">
                                      <p:cBhvr>
                                        <p:cTn id="32" dur="1000" fill="hold"/>
                                        <p:tgtEl>
                                          <p:spTgt spid="10"/>
                                        </p:tgtEl>
                                        <p:attrNameLst>
                                          <p:attrName>r</p:attrName>
                                        </p:attrNameLst>
                                      </p:cBhvr>
                                    </p:animRo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mph" presetSubtype="0" fill="hold" nodeType="clickEffect">
                                  <p:stCondLst>
                                    <p:cond delay="0"/>
                                  </p:stCondLst>
                                  <p:childTnLst>
                                    <p:animRot by="1800000">
                                      <p:cBhvr>
                                        <p:cTn id="40" dur="1000" fill="hold"/>
                                        <p:tgtEl>
                                          <p:spTgt spid="10"/>
                                        </p:tgtEl>
                                        <p:attrNameLst>
                                          <p:attrName>r</p:attrName>
                                        </p:attrNameLst>
                                      </p:cBhvr>
                                    </p:animRo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mph" presetSubtype="0" fill="hold" nodeType="clickEffect">
                                  <p:stCondLst>
                                    <p:cond delay="0"/>
                                  </p:stCondLst>
                                  <p:childTnLst>
                                    <p:animRot by="2400000">
                                      <p:cBhvr>
                                        <p:cTn id="48" dur="1000" fill="hold"/>
                                        <p:tgtEl>
                                          <p:spTgt spid="10"/>
                                        </p:tgtEl>
                                        <p:attrNameLst>
                                          <p:attrName>r</p:attrName>
                                        </p:attrNameLst>
                                      </p:cBhvr>
                                    </p:animRo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mph" presetSubtype="0" fill="hold" nodeType="clickEffect">
                                  <p:stCondLst>
                                    <p:cond delay="0"/>
                                  </p:stCondLst>
                                  <p:childTnLst>
                                    <p:animRot by="1500000">
                                      <p:cBhvr>
                                        <p:cTn id="56" dur="1000" fill="hold"/>
                                        <p:tgtEl>
                                          <p:spTgt spid="10"/>
                                        </p:tgtEl>
                                        <p:attrNameLst>
                                          <p:attrName>r</p:attrName>
                                        </p:attrNameLst>
                                      </p:cBhvr>
                                    </p:animRo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8" presetClass="emph" presetSubtype="0" fill="hold" nodeType="clickEffect">
                                  <p:stCondLst>
                                    <p:cond delay="0"/>
                                  </p:stCondLst>
                                  <p:childTnLst>
                                    <p:animRot by="1680000">
                                      <p:cBhvr>
                                        <p:cTn id="64" dur="1000" fill="hold"/>
                                        <p:tgtEl>
                                          <p:spTgt spid="10"/>
                                        </p:tgtEl>
                                        <p:attrNameLst>
                                          <p:attrName>r</p:attrName>
                                        </p:attrNameLst>
                                      </p:cBhvr>
                                    </p:animRo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8" presetClass="emph" presetSubtype="0" fill="hold" nodeType="clickEffect">
                                  <p:stCondLst>
                                    <p:cond delay="0"/>
                                  </p:stCondLst>
                                  <p:childTnLst>
                                    <p:animRot by="900000">
                                      <p:cBhvr>
                                        <p:cTn id="72" dur="1000" fill="hold"/>
                                        <p:tgtEl>
                                          <p:spTgt spid="10"/>
                                        </p:tgtEl>
                                        <p:attrNameLst>
                                          <p:attrName>r</p:attrName>
                                        </p:attrNameLst>
                                      </p:cBhvr>
                                    </p:animRot>
                                  </p:childTnLst>
                                </p:cTn>
                              </p:par>
                            </p:childTnLst>
                          </p:cTn>
                        </p:par>
                        <p:par>
                          <p:cTn id="73" fill="hold">
                            <p:stCondLst>
                              <p:cond delay="1000"/>
                            </p:stCondLst>
                            <p:childTnLst>
                              <p:par>
                                <p:cTn id="74" presetID="10" presetClass="entr" presetSubtype="0"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5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8" presetClass="emph" presetSubtype="0" fill="hold" nodeType="clickEffect">
                                  <p:stCondLst>
                                    <p:cond delay="0"/>
                                  </p:stCondLst>
                                  <p:childTnLst>
                                    <p:animRot by="-900000">
                                      <p:cBhvr>
                                        <p:cTn id="80" dur="1000" fill="hold"/>
                                        <p:tgtEl>
                                          <p:spTgt spid="10"/>
                                        </p:tgtEl>
                                        <p:attrNameLst>
                                          <p:attrName>r</p:attrName>
                                        </p:attrNameLst>
                                      </p:cBhvr>
                                    </p:animRot>
                                  </p:childTnLst>
                                </p:cTn>
                              </p:par>
                              <p:par>
                                <p:cTn id="81" presetID="10" presetClass="exit" presetSubtype="0" fill="hold" grpId="1" nodeType="withEffect">
                                  <p:stCondLst>
                                    <p:cond delay="0"/>
                                  </p:stCondLst>
                                  <p:childTnLst>
                                    <p:animEffect transition="out" filter="fade">
                                      <p:cBhvr>
                                        <p:cTn id="82" dur="5000"/>
                                        <p:tgtEl>
                                          <p:spTgt spid="9"/>
                                        </p:tgtEl>
                                      </p:cBhvr>
                                    </p:animEffect>
                                    <p:set>
                                      <p:cBhvr>
                                        <p:cTn id="83" dur="1" fill="hold">
                                          <p:stCondLst>
                                            <p:cond delay="4999"/>
                                          </p:stCondLst>
                                        </p:cTn>
                                        <p:tgtEl>
                                          <p:spTgt spid="9"/>
                                        </p:tgtEl>
                                        <p:attrNameLst>
                                          <p:attrName>style.visibility</p:attrName>
                                        </p:attrNameLst>
                                      </p:cBhvr>
                                      <p:to>
                                        <p:strVal val="hidden"/>
                                      </p:to>
                                    </p:set>
                                  </p:childTnLst>
                                </p:cTn>
                              </p:par>
                              <p:par>
                                <p:cTn id="84" presetID="8" presetClass="emph" presetSubtype="0" fill="hold" nodeType="withEffect">
                                  <p:stCondLst>
                                    <p:cond delay="1000"/>
                                  </p:stCondLst>
                                  <p:childTnLst>
                                    <p:animRot by="180000">
                                      <p:cBhvr>
                                        <p:cTn id="85" dur="1000" fill="hold"/>
                                        <p:tgtEl>
                                          <p:spTgt spid="10"/>
                                        </p:tgtEl>
                                        <p:attrNameLst>
                                          <p:attrName>r</p:attrName>
                                        </p:attrNameLst>
                                      </p:cBhvr>
                                    </p:animRot>
                                  </p:childTnLst>
                                </p:cTn>
                              </p:par>
                              <p:par>
                                <p:cTn id="86" presetID="8" presetClass="emph" presetSubtype="0" fill="hold" nodeType="withEffect">
                                  <p:stCondLst>
                                    <p:cond delay="2000"/>
                                  </p:stCondLst>
                                  <p:childTnLst>
                                    <p:animRot by="-420000">
                                      <p:cBhvr>
                                        <p:cTn id="87" dur="1000" fill="hold"/>
                                        <p:tgtEl>
                                          <p:spTgt spid="10"/>
                                        </p:tgtEl>
                                        <p:attrNameLst>
                                          <p:attrName>r</p:attrName>
                                        </p:attrNameLst>
                                      </p:cBhvr>
                                    </p:animRot>
                                  </p:childTnLst>
                                </p:cTn>
                              </p:par>
                              <p:par>
                                <p:cTn id="88" presetID="8" presetClass="emph" presetSubtype="0" fill="hold" nodeType="withEffect">
                                  <p:stCondLst>
                                    <p:cond delay="3000"/>
                                  </p:stCondLst>
                                  <p:childTnLst>
                                    <p:animRot by="180000">
                                      <p:cBhvr>
                                        <p:cTn id="89" dur="1000" fill="hold"/>
                                        <p:tgtEl>
                                          <p:spTgt spid="10"/>
                                        </p:tgtEl>
                                        <p:attrNameLst>
                                          <p:attrName>r</p:attrName>
                                        </p:attrNameLst>
                                      </p:cBhvr>
                                    </p:animRot>
                                  </p:childTnLst>
                                </p:cTn>
                              </p:par>
                              <p:par>
                                <p:cTn id="90" presetID="8" presetClass="emph" presetSubtype="0" fill="hold" nodeType="withEffect">
                                  <p:stCondLst>
                                    <p:cond delay="4000"/>
                                  </p:stCondLst>
                                  <p:childTnLst>
                                    <p:animRot by="-420000">
                                      <p:cBhvr>
                                        <p:cTn id="91" dur="1000" fill="hold"/>
                                        <p:tgtEl>
                                          <p:spTgt spid="10"/>
                                        </p:tgtEl>
                                        <p:attrNameLst>
                                          <p:attrName>r</p:attrName>
                                        </p:attrNameLst>
                                      </p:cBhvr>
                                    </p:animRot>
                                  </p:childTnLst>
                                </p:cTn>
                              </p:par>
                              <p:par>
                                <p:cTn id="92" presetID="8" presetClass="emph" presetSubtype="0" fill="hold" nodeType="withEffect">
                                  <p:stCondLst>
                                    <p:cond delay="5000"/>
                                  </p:stCondLst>
                                  <p:childTnLst>
                                    <p:animRot by="420000">
                                      <p:cBhvr>
                                        <p:cTn id="93" dur="1000" fill="hold"/>
                                        <p:tgtEl>
                                          <p:spTgt spid="10"/>
                                        </p:tgtEl>
                                        <p:attrNameLst>
                                          <p:attrName>r</p:attrName>
                                        </p:attrNameLst>
                                      </p:cBhvr>
                                    </p:animRot>
                                  </p:childTnLst>
                                </p:cTn>
                              </p:par>
                              <p:par>
                                <p:cTn id="94" presetID="8" presetClass="emph" presetSubtype="0" fill="hold" nodeType="withEffect">
                                  <p:stCondLst>
                                    <p:cond delay="6000"/>
                                  </p:stCondLst>
                                  <p:childTnLst>
                                    <p:animRot by="-300000">
                                      <p:cBhvr>
                                        <p:cTn id="95" dur="1000" fill="hold"/>
                                        <p:tgtEl>
                                          <p:spTgt spid="10"/>
                                        </p:tgtEl>
                                        <p:attrNameLst>
                                          <p:attrName>r</p:attrName>
                                        </p:attrNameLst>
                                      </p:cBhvr>
                                    </p:animRot>
                                  </p:childTnLst>
                                </p:cTn>
                              </p:par>
                              <p:par>
                                <p:cTn id="96" presetID="8" presetClass="emph" presetSubtype="0" fill="hold" nodeType="withEffect">
                                  <p:stCondLst>
                                    <p:cond delay="7000"/>
                                  </p:stCondLst>
                                  <p:childTnLst>
                                    <p:animRot by="420000">
                                      <p:cBhvr>
                                        <p:cTn id="97" dur="1000" fill="hold"/>
                                        <p:tgtEl>
                                          <p:spTgt spid="10"/>
                                        </p:tgtEl>
                                        <p:attrNameLst>
                                          <p:attrName>r</p:attrName>
                                        </p:attrNameLst>
                                      </p:cBhvr>
                                    </p:animRot>
                                  </p:childTnLst>
                                </p:cTn>
                              </p:par>
                            </p:childTnLst>
                          </p:cTn>
                        </p:par>
                      </p:childTnLst>
                    </p:cTn>
                  </p:par>
                  <p:par>
                    <p:cTn id="98" fill="hold">
                      <p:stCondLst>
                        <p:cond delay="indefinite"/>
                      </p:stCondLst>
                      <p:childTnLst>
                        <p:par>
                          <p:cTn id="99" fill="hold">
                            <p:stCondLst>
                              <p:cond delay="0"/>
                            </p:stCondLst>
                            <p:childTnLst>
                              <p:par>
                                <p:cTn id="100" presetID="8" presetClass="emph" presetSubtype="0" fill="hold" nodeType="clickEffect">
                                  <p:stCondLst>
                                    <p:cond delay="0"/>
                                  </p:stCondLst>
                                  <p:childTnLst>
                                    <p:animRot by="840000">
                                      <p:cBhvr>
                                        <p:cTn id="101" dur="1000" fill="hold"/>
                                        <p:tgtEl>
                                          <p:spTgt spid="10"/>
                                        </p:tgtEl>
                                        <p:attrNameLst>
                                          <p:attrName>r</p:attrName>
                                        </p:attrNameLst>
                                      </p:cBhvr>
                                    </p:animRot>
                                  </p:childTnLst>
                                </p:cTn>
                              </p:par>
                            </p:childTnLst>
                          </p:cTn>
                        </p:par>
                        <p:par>
                          <p:cTn id="102" fill="hold">
                            <p:stCondLst>
                              <p:cond delay="1000"/>
                            </p:stCondLst>
                            <p:childTnLst>
                              <p:par>
                                <p:cTn id="103" presetID="10" presetClass="entr" presetSubtype="0" fill="hold" grpId="2" nodeType="afterEffect">
                                  <p:stCondLst>
                                    <p:cond delay="0"/>
                                  </p:stCondLst>
                                  <p:childTnLst>
                                    <p:set>
                                      <p:cBhvr>
                                        <p:cTn id="104" dur="1" fill="hold">
                                          <p:stCondLst>
                                            <p:cond delay="0"/>
                                          </p:stCondLst>
                                        </p:cTn>
                                        <p:tgtEl>
                                          <p:spTgt spid="9"/>
                                        </p:tgtEl>
                                        <p:attrNameLst>
                                          <p:attrName>style.visibility</p:attrName>
                                        </p:attrNameLst>
                                      </p:cBhvr>
                                      <p:to>
                                        <p:strVal val="visible"/>
                                      </p:to>
                                    </p:set>
                                    <p:animEffect transition="in" filter="fade">
                                      <p:cBhvr>
                                        <p:cTn id="10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9" grpId="1"/>
      <p:bldP spid="9" grpId="2"/>
      <p:bldP spid="13" grpId="0" animBg="1"/>
      <p:bldP spid="20" grpId="0"/>
      <p:bldP spid="21" grpId="0"/>
      <p:bldP spid="22" grpId="0"/>
      <p:bldP spid="23" grpId="0"/>
      <p:bldP spid="24" grpId="0"/>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Tree>
    <p:extLst>
      <p:ext uri="{BB962C8B-B14F-4D97-AF65-F5344CB8AC3E}">
        <p14:creationId xmlns:p14="http://schemas.microsoft.com/office/powerpoint/2010/main" val="305197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Picture 2" descr="Related image">
            <a:extLst>
              <a:ext uri="{FF2B5EF4-FFF2-40B4-BE49-F238E27FC236}">
                <a16:creationId xmlns:a16="http://schemas.microsoft.com/office/drawing/2014/main" id="{B200BAC7-E91C-423C-9A4C-46FDE8A60074}"/>
              </a:ext>
            </a:extLst>
          </p:cNvPr>
          <p:cNvPicPr>
            <a:picLocks noChangeAspect="1" noChangeArrowheads="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5778" b="94667" l="9778" r="89778">
                        <a14:foregroundMark x1="28000" y1="17778" x2="28000" y2="18667"/>
                        <a14:foregroundMark x1="21333" y1="36889" x2="27556" y2="51556"/>
                        <a14:foregroundMark x1="27556" y1="51556" x2="28889" y2="64889"/>
                        <a14:foregroundMark x1="28889" y1="64889" x2="33778" y2="44444"/>
                        <a14:foregroundMark x1="24889" y1="33778" x2="32889" y2="34667"/>
                        <a14:foregroundMark x1="24000" y1="93778" x2="24444" y2="88889"/>
                        <a14:foregroundMark x1="69778" y1="42667" x2="68889" y2="27111"/>
                        <a14:foregroundMark x1="67111" y1="12000" x2="68889" y2="14222"/>
                        <a14:foregroundMark x1="87556" y1="48889" x2="88444" y2="56889"/>
                        <a14:foregroundMark x1="88000" y1="69333" x2="87556" y2="81333"/>
                        <a14:foregroundMark x1="67111" y1="6222" x2="70667" y2="5778"/>
                        <a14:foregroundMark x1="61333" y1="94667" x2="63111" y2="93778"/>
                      </a14:backgroundRemoval>
                    </a14:imgEffect>
                  </a14:imgLayer>
                </a14:imgProps>
              </a:ext>
              <a:ext uri="{28A0092B-C50C-407E-A947-70E740481C1C}">
                <a14:useLocalDpi xmlns:a14="http://schemas.microsoft.com/office/drawing/2010/main" val="0"/>
              </a:ext>
            </a:extLst>
          </a:blip>
          <a:srcRect r="54526"/>
          <a:stretch/>
        </p:blipFill>
        <p:spPr bwMode="auto">
          <a:xfrm>
            <a:off x="1741430" y="2208353"/>
            <a:ext cx="1726483" cy="3796678"/>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1" name="Picture 2" descr="Related image">
            <a:extLst>
              <a:ext uri="{FF2B5EF4-FFF2-40B4-BE49-F238E27FC236}">
                <a16:creationId xmlns:a16="http://schemas.microsoft.com/office/drawing/2014/main" id="{16694979-C5DD-47A5-AEC2-502F2B95062D}"/>
              </a:ext>
            </a:extLst>
          </p:cNvPr>
          <p:cNvPicPr>
            <a:picLocks noChangeAspect="1" noChangeArrowheads="1"/>
          </p:cNvPicPr>
          <p:nvPr/>
        </p:nvPicPr>
        <p:blipFill rotWithShape="1">
          <a:blip r:embed="rId5">
            <a:duotone>
              <a:srgbClr val="ED7D31">
                <a:shade val="45000"/>
                <a:satMod val="135000"/>
              </a:srgbClr>
              <a:prstClr val="white"/>
            </a:duotone>
            <a:extLst>
              <a:ext uri="{BEBA8EAE-BF5A-486C-A8C5-ECC9F3942E4B}">
                <a14:imgProps xmlns:a14="http://schemas.microsoft.com/office/drawing/2010/main">
                  <a14:imgLayer r:embed="rId4">
                    <a14:imgEffect>
                      <a14:backgroundRemoval t="5778" b="94667" l="9778" r="91111">
                        <a14:foregroundMark x1="28000" y1="17778" x2="28000" y2="18667"/>
                        <a14:foregroundMark x1="21333" y1="36889" x2="27556" y2="51556"/>
                        <a14:foregroundMark x1="27556" y1="51556" x2="28889" y2="64889"/>
                        <a14:foregroundMark x1="28889" y1="64889" x2="33778" y2="44444"/>
                        <a14:foregroundMark x1="24889" y1="33778" x2="32889" y2="34667"/>
                        <a14:foregroundMark x1="24000" y1="93778" x2="24444" y2="88889"/>
                        <a14:foregroundMark x1="69778" y1="42667" x2="68889" y2="27111"/>
                        <a14:foregroundMark x1="67111" y1="12000" x2="68889" y2="14222"/>
                        <a14:foregroundMark x1="87556" y1="48889" x2="88444" y2="56889"/>
                        <a14:foregroundMark x1="88000" y1="69333" x2="87556" y2="81333"/>
                        <a14:foregroundMark x1="67111" y1="6222" x2="70667" y2="5778"/>
                        <a14:foregroundMark x1="61333" y1="94667" x2="63111" y2="93778"/>
                        <a14:foregroundMark x1="75556" y1="95111" x2="77333" y2="93778"/>
                        <a14:foregroundMark x1="90667" y1="59556" x2="91111" y2="54222"/>
                      </a14:backgroundRemoval>
                    </a14:imgEffect>
                  </a14:imgLayer>
                </a14:imgProps>
              </a:ext>
              <a:ext uri="{28A0092B-C50C-407E-A947-70E740481C1C}">
                <a14:useLocalDpi xmlns:a14="http://schemas.microsoft.com/office/drawing/2010/main" val="0"/>
              </a:ext>
            </a:extLst>
          </a:blip>
          <a:srcRect l="44790"/>
          <a:stretch/>
        </p:blipFill>
        <p:spPr bwMode="auto">
          <a:xfrm>
            <a:off x="3409546" y="2200244"/>
            <a:ext cx="2096135" cy="3796678"/>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2" name="Picture 2" descr="Related image">
            <a:extLst>
              <a:ext uri="{FF2B5EF4-FFF2-40B4-BE49-F238E27FC236}">
                <a16:creationId xmlns:a16="http://schemas.microsoft.com/office/drawing/2014/main" id="{3D1DD11C-13A9-46E2-9FD1-F5050886EA9D}"/>
              </a:ext>
            </a:extLst>
          </p:cNvPr>
          <p:cNvPicPr>
            <a:picLocks noChangeAspect="1" noChangeArrowheads="1"/>
          </p:cNvPicPr>
          <p:nvPr/>
        </p:nvPicPr>
        <p:blipFill rotWithShape="1">
          <a:blip r:embed="rId3">
            <a:lum bright="70000" contrast="-70000"/>
            <a:extLst>
              <a:ext uri="{BEBA8EAE-BF5A-486C-A8C5-ECC9F3942E4B}">
                <a14:imgProps xmlns:a14="http://schemas.microsoft.com/office/drawing/2010/main">
                  <a14:imgLayer r:embed="rId4">
                    <a14:imgEffect>
                      <a14:backgroundRemoval t="5778" b="94667" l="9778" r="89778">
                        <a14:foregroundMark x1="28000" y1="17778" x2="28000" y2="18667"/>
                        <a14:foregroundMark x1="21333" y1="36889" x2="27556" y2="51556"/>
                        <a14:foregroundMark x1="27556" y1="51556" x2="28889" y2="64889"/>
                        <a14:foregroundMark x1="28889" y1="64889" x2="33778" y2="44444"/>
                        <a14:foregroundMark x1="24889" y1="33778" x2="32889" y2="34667"/>
                        <a14:foregroundMark x1="24000" y1="93778" x2="24444" y2="88889"/>
                        <a14:foregroundMark x1="69778" y1="42667" x2="68889" y2="27111"/>
                        <a14:foregroundMark x1="67111" y1="12000" x2="68889" y2="14222"/>
                        <a14:foregroundMark x1="87556" y1="48889" x2="88444" y2="56889"/>
                        <a14:foregroundMark x1="88000" y1="69333" x2="87556" y2="81333"/>
                        <a14:foregroundMark x1="67111" y1="6222" x2="70667" y2="5778"/>
                        <a14:foregroundMark x1="61333" y1="94667" x2="63111" y2="93778"/>
                      </a14:backgroundRemoval>
                    </a14:imgEffect>
                  </a14:imgLayer>
                </a14:imgProps>
              </a:ext>
              <a:ext uri="{28A0092B-C50C-407E-A947-70E740481C1C}">
                <a14:useLocalDpi xmlns:a14="http://schemas.microsoft.com/office/drawing/2010/main" val="0"/>
              </a:ext>
            </a:extLst>
          </a:blip>
          <a:srcRect r="54526"/>
          <a:stretch/>
        </p:blipFill>
        <p:spPr bwMode="auto">
          <a:xfrm>
            <a:off x="1743052" y="2195383"/>
            <a:ext cx="1726483" cy="379667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lated image">
            <a:extLst>
              <a:ext uri="{FF2B5EF4-FFF2-40B4-BE49-F238E27FC236}">
                <a16:creationId xmlns:a16="http://schemas.microsoft.com/office/drawing/2014/main" id="{742816D1-4D8C-4604-AEE3-16CEFEF3D5D8}"/>
              </a:ext>
            </a:extLst>
          </p:cNvPr>
          <p:cNvPicPr>
            <a:picLocks noChangeAspect="1" noChangeArrowheads="1"/>
          </p:cNvPicPr>
          <p:nvPr/>
        </p:nvPicPr>
        <p:blipFill rotWithShape="1">
          <a:blip r:embed="rId6">
            <a:lum bright="70000" contrast="-70000"/>
            <a:extLst>
              <a:ext uri="{BEBA8EAE-BF5A-486C-A8C5-ECC9F3942E4B}">
                <a14:imgProps xmlns:a14="http://schemas.microsoft.com/office/drawing/2010/main">
                  <a14:imgLayer r:embed="rId4">
                    <a14:imgEffect>
                      <a14:backgroundRemoval t="5778" b="96000" l="9778" r="91111">
                        <a14:foregroundMark x1="28000" y1="17778" x2="28000" y2="18667"/>
                        <a14:foregroundMark x1="21333" y1="36889" x2="27556" y2="51556"/>
                        <a14:foregroundMark x1="27556" y1="51556" x2="28889" y2="64889"/>
                        <a14:foregroundMark x1="28889" y1="64889" x2="33778" y2="44444"/>
                        <a14:foregroundMark x1="24889" y1="33778" x2="32889" y2="34667"/>
                        <a14:foregroundMark x1="24000" y1="93778" x2="24444" y2="88889"/>
                        <a14:foregroundMark x1="69778" y1="42667" x2="68889" y2="27111"/>
                        <a14:foregroundMark x1="67111" y1="12000" x2="68889" y2="14222"/>
                        <a14:foregroundMark x1="87556" y1="48889" x2="88444" y2="56889"/>
                        <a14:foregroundMark x1="88000" y1="69333" x2="87556" y2="81333"/>
                        <a14:foregroundMark x1="67111" y1="6222" x2="70667" y2="5778"/>
                        <a14:foregroundMark x1="61333" y1="94667" x2="63111" y2="93778"/>
                        <a14:foregroundMark x1="75556" y1="96000" x2="75111" y2="94667"/>
                        <a14:foregroundMark x1="91111" y1="59556" x2="90667" y2="55111"/>
                        <a14:foregroundMark x1="79556" y1="46222" x2="79556" y2="46222"/>
                      </a14:backgroundRemoval>
                    </a14:imgEffect>
                  </a14:imgLayer>
                </a14:imgProps>
              </a:ext>
              <a:ext uri="{28A0092B-C50C-407E-A947-70E740481C1C}">
                <a14:useLocalDpi xmlns:a14="http://schemas.microsoft.com/office/drawing/2010/main" val="0"/>
              </a:ext>
            </a:extLst>
          </a:blip>
          <a:srcRect l="44790"/>
          <a:stretch/>
        </p:blipFill>
        <p:spPr bwMode="auto">
          <a:xfrm>
            <a:off x="3416031" y="2182412"/>
            <a:ext cx="2096135" cy="37966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19" name="TextBox 18">
            <a:extLst>
              <a:ext uri="{FF2B5EF4-FFF2-40B4-BE49-F238E27FC236}">
                <a16:creationId xmlns:a16="http://schemas.microsoft.com/office/drawing/2014/main" id="{EDE20E2B-2519-4C6D-B847-09EEC35C8AD4}"/>
              </a:ext>
            </a:extLst>
          </p:cNvPr>
          <p:cNvSpPr txBox="1"/>
          <p:nvPr/>
        </p:nvSpPr>
        <p:spPr>
          <a:xfrm>
            <a:off x="272374" y="1634247"/>
            <a:ext cx="2217907" cy="584775"/>
          </a:xfrm>
          <a:prstGeom prst="rect">
            <a:avLst/>
          </a:prstGeom>
          <a:noFill/>
        </p:spPr>
        <p:txBody>
          <a:bodyPr wrap="square" rtlCol="0">
            <a:spAutoFit/>
          </a:bodyPr>
          <a:lstStyle/>
          <a:p>
            <a:pPr algn="l"/>
            <a:r>
              <a:rPr lang="en-US" sz="3200" dirty="0">
                <a:solidFill>
                  <a:schemeClr val="accent4">
                    <a:lumMod val="60000"/>
                    <a:lumOff val="40000"/>
                  </a:schemeClr>
                </a:solidFill>
              </a:rPr>
              <a:t>knowledge</a:t>
            </a:r>
          </a:p>
        </p:txBody>
      </p:sp>
      <p:grpSp>
        <p:nvGrpSpPr>
          <p:cNvPr id="26" name="Group 25">
            <a:extLst>
              <a:ext uri="{FF2B5EF4-FFF2-40B4-BE49-F238E27FC236}">
                <a16:creationId xmlns:a16="http://schemas.microsoft.com/office/drawing/2014/main" id="{A2107005-E494-4776-A568-D94A137B689F}"/>
              </a:ext>
            </a:extLst>
          </p:cNvPr>
          <p:cNvGrpSpPr/>
          <p:nvPr/>
        </p:nvGrpSpPr>
        <p:grpSpPr>
          <a:xfrm>
            <a:off x="2748064" y="1544557"/>
            <a:ext cx="1566152" cy="753310"/>
            <a:chOff x="2748064" y="1544557"/>
            <a:chExt cx="1566152" cy="753310"/>
          </a:xfrm>
        </p:grpSpPr>
        <p:sp>
          <p:nvSpPr>
            <p:cNvPr id="24" name="Arrow: Striped Right 23">
              <a:extLst>
                <a:ext uri="{FF2B5EF4-FFF2-40B4-BE49-F238E27FC236}">
                  <a16:creationId xmlns:a16="http://schemas.microsoft.com/office/drawing/2014/main" id="{F91ED685-6EC4-43C9-B192-48573FFFAFEA}"/>
                </a:ext>
              </a:extLst>
            </p:cNvPr>
            <p:cNvSpPr/>
            <p:nvPr/>
          </p:nvSpPr>
          <p:spPr>
            <a:xfrm>
              <a:off x="2748064" y="1544557"/>
              <a:ext cx="1566152" cy="753310"/>
            </a:xfrm>
            <a:prstGeom prst="stripedRightArrow">
              <a:avLst/>
            </a:prstGeom>
            <a:solidFill>
              <a:schemeClr val="tx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AA72E20-2136-42F3-9906-FF5B77AE7B18}"/>
                </a:ext>
              </a:extLst>
            </p:cNvPr>
            <p:cNvSpPr txBox="1"/>
            <p:nvPr/>
          </p:nvSpPr>
          <p:spPr>
            <a:xfrm>
              <a:off x="3035030" y="1697476"/>
              <a:ext cx="1138136" cy="461665"/>
            </a:xfrm>
            <a:prstGeom prst="rect">
              <a:avLst/>
            </a:prstGeom>
            <a:noFill/>
          </p:spPr>
          <p:txBody>
            <a:bodyPr wrap="square" rtlCol="0">
              <a:spAutoFit/>
            </a:bodyPr>
            <a:lstStyle/>
            <a:p>
              <a:pPr algn="l"/>
              <a:r>
                <a:rPr lang="en-US" sz="2400" b="1" dirty="0">
                  <a:solidFill>
                    <a:schemeClr val="bg2">
                      <a:lumMod val="10000"/>
                    </a:schemeClr>
                  </a:solidFill>
                </a:rPr>
                <a:t>Bible</a:t>
              </a:r>
            </a:p>
          </p:txBody>
        </p:sp>
      </p:grpSp>
      <p:sp>
        <p:nvSpPr>
          <p:cNvPr id="28" name="TextBox 27">
            <a:extLst>
              <a:ext uri="{FF2B5EF4-FFF2-40B4-BE49-F238E27FC236}">
                <a16:creationId xmlns:a16="http://schemas.microsoft.com/office/drawing/2014/main" id="{CCA44930-CE9B-48B3-A918-5F5062C3AE44}"/>
              </a:ext>
            </a:extLst>
          </p:cNvPr>
          <p:cNvSpPr txBox="1"/>
          <p:nvPr/>
        </p:nvSpPr>
        <p:spPr>
          <a:xfrm>
            <a:off x="4486048" y="1635868"/>
            <a:ext cx="2060667" cy="584775"/>
          </a:xfrm>
          <a:prstGeom prst="rect">
            <a:avLst/>
          </a:prstGeom>
          <a:noFill/>
        </p:spPr>
        <p:txBody>
          <a:bodyPr wrap="square" rtlCol="0">
            <a:spAutoFit/>
          </a:bodyPr>
          <a:lstStyle/>
          <a:p>
            <a:pPr algn="ctr"/>
            <a:r>
              <a:rPr lang="en-US" sz="3200" dirty="0">
                <a:solidFill>
                  <a:schemeClr val="accent4">
                    <a:lumMod val="60000"/>
                    <a:lumOff val="40000"/>
                  </a:schemeClr>
                </a:solidFill>
              </a:rPr>
              <a:t>obedience</a:t>
            </a:r>
          </a:p>
        </p:txBody>
      </p:sp>
      <p:sp>
        <p:nvSpPr>
          <p:cNvPr id="29" name="TextBox 28">
            <a:extLst>
              <a:ext uri="{FF2B5EF4-FFF2-40B4-BE49-F238E27FC236}">
                <a16:creationId xmlns:a16="http://schemas.microsoft.com/office/drawing/2014/main" id="{5CCBCB39-4190-4E84-97A3-42CE822A7293}"/>
              </a:ext>
            </a:extLst>
          </p:cNvPr>
          <p:cNvSpPr txBox="1"/>
          <p:nvPr/>
        </p:nvSpPr>
        <p:spPr>
          <a:xfrm>
            <a:off x="6180273" y="1652081"/>
            <a:ext cx="2060667" cy="584775"/>
          </a:xfrm>
          <a:prstGeom prst="rect">
            <a:avLst/>
          </a:prstGeom>
          <a:noFill/>
        </p:spPr>
        <p:txBody>
          <a:bodyPr wrap="square" rtlCol="0">
            <a:spAutoFit/>
          </a:bodyPr>
          <a:lstStyle/>
          <a:p>
            <a:pPr algn="ctr"/>
            <a:r>
              <a:rPr lang="en-US" sz="3200" dirty="0">
                <a:solidFill>
                  <a:schemeClr val="bg1"/>
                </a:solidFill>
              </a:rPr>
              <a:t>= growth</a:t>
            </a:r>
          </a:p>
        </p:txBody>
      </p:sp>
    </p:spTree>
    <p:extLst>
      <p:ext uri="{BB962C8B-B14F-4D97-AF65-F5344CB8AC3E}">
        <p14:creationId xmlns:p14="http://schemas.microsoft.com/office/powerpoint/2010/main" val="92306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22" presetClass="entr" presetSubtype="8" repeatCount="indefinite"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2000"/>
                                        <p:tgtEl>
                                          <p:spTgt spid="26"/>
                                        </p:tgtEl>
                                      </p:cBhvr>
                                    </p:animEffect>
                                  </p:childTnLst>
                                </p:cTn>
                              </p:par>
                              <p:par>
                                <p:cTn id="20" presetID="22" presetClass="entr" presetSubtype="8" repeatCount="indefinite"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2000"/>
                                        <p:tgtEl>
                                          <p:spTgt spid="22"/>
                                        </p:tgtEl>
                                      </p:cBhvr>
                                    </p:animEffect>
                                  </p:childTnLst>
                                </p:cTn>
                              </p:par>
                              <p:par>
                                <p:cTn id="23" presetID="22" presetClass="entr" presetSubtype="8" repeatCount="indefinite" fill="hold" nodeType="withEffect">
                                  <p:stCondLst>
                                    <p:cond delay="25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2000"/>
                                        <p:tgtEl>
                                          <p:spTgt spid="23"/>
                                        </p:tgtEl>
                                      </p:cBhvr>
                                    </p:animEffect>
                                  </p:childTnLst>
                                </p:cTn>
                              </p:par>
                            </p:childTnLst>
                          </p:cTn>
                        </p:par>
                        <p:par>
                          <p:cTn id="26" fill="hold">
                            <p:stCondLst>
                              <p:cond delay="3750"/>
                            </p:stCondLst>
                            <p:childTnLst>
                              <p:par>
                                <p:cTn id="27" presetID="22" presetClass="exit" presetSubtype="8" repeatCount="indefinite" fill="hold" nodeType="afterEffect">
                                  <p:stCondLst>
                                    <p:cond delay="0"/>
                                  </p:stCondLst>
                                  <p:childTnLst>
                                    <p:animEffect transition="out" filter="wipe(left)">
                                      <p:cBhvr>
                                        <p:cTn id="28" dur="2000"/>
                                        <p:tgtEl>
                                          <p:spTgt spid="22"/>
                                        </p:tgtEl>
                                      </p:cBhvr>
                                    </p:animEffect>
                                    <p:set>
                                      <p:cBhvr>
                                        <p:cTn id="29" dur="1" fill="hold">
                                          <p:stCondLst>
                                            <p:cond delay="1999"/>
                                          </p:stCondLst>
                                        </p:cTn>
                                        <p:tgtEl>
                                          <p:spTgt spid="22"/>
                                        </p:tgtEl>
                                        <p:attrNameLst>
                                          <p:attrName>style.visibility</p:attrName>
                                        </p:attrNameLst>
                                      </p:cBhvr>
                                      <p:to>
                                        <p:strVal val="hidden"/>
                                      </p:to>
                                    </p:set>
                                  </p:childTnLst>
                                </p:cTn>
                              </p:par>
                              <p:par>
                                <p:cTn id="30" presetID="22" presetClass="exit" presetSubtype="8" repeatCount="indefinite" fill="hold" nodeType="withEffect">
                                  <p:stCondLst>
                                    <p:cond delay="250"/>
                                  </p:stCondLst>
                                  <p:childTnLst>
                                    <p:animEffect transition="out" filter="wipe(left)">
                                      <p:cBhvr>
                                        <p:cTn id="31" dur="2000"/>
                                        <p:tgtEl>
                                          <p:spTgt spid="23"/>
                                        </p:tgtEl>
                                      </p:cBhvr>
                                    </p:animEffect>
                                    <p:set>
                                      <p:cBhvr>
                                        <p:cTn id="32" dur="1" fill="hold">
                                          <p:stCondLst>
                                            <p:cond delay="1999"/>
                                          </p:stCondLst>
                                        </p:cTn>
                                        <p:tgtEl>
                                          <p:spTgt spid="23"/>
                                        </p:tgtEl>
                                        <p:attrNameLst>
                                          <p:attrName>style.visibility</p:attrName>
                                        </p:attrNameLst>
                                      </p:cBhvr>
                                      <p:to>
                                        <p:strVal val="hidden"/>
                                      </p:to>
                                    </p:set>
                                  </p:childTnLst>
                                </p:cTn>
                              </p:par>
                            </p:childTnLst>
                          </p:cTn>
                        </p:par>
                        <p:par>
                          <p:cTn id="33" fill="hold">
                            <p:stCondLst>
                              <p:cond delay="6000"/>
                            </p:stCondLst>
                            <p:childTnLst>
                              <p:par>
                                <p:cTn id="34" presetID="10" presetClass="entr" presetSubtype="0"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8244191" cy="4832092"/>
          </a:xfrm>
          <a:prstGeom prst="rect">
            <a:avLst/>
          </a:prstGeom>
          <a:noFill/>
        </p:spPr>
        <p:txBody>
          <a:bodyPr wrap="square" rtlCol="0">
            <a:spAutoFit/>
          </a:bodyPr>
          <a:lstStyle/>
          <a:p>
            <a:r>
              <a:rPr lang="en-US" sz="2800" dirty="0">
                <a:solidFill>
                  <a:schemeClr val="bg1"/>
                </a:solidFill>
              </a:rPr>
              <a:t>2 Peter 1:1–11 ~ </a:t>
            </a:r>
            <a:r>
              <a:rPr lang="en-US" sz="2800" baseline="30000" dirty="0">
                <a:solidFill>
                  <a:schemeClr val="bg1"/>
                </a:solidFill>
              </a:rPr>
              <a:t>1</a:t>
            </a:r>
            <a:r>
              <a:rPr lang="en-US" sz="2800" dirty="0">
                <a:solidFill>
                  <a:schemeClr val="bg1"/>
                </a:solidFill>
              </a:rPr>
              <a:t> </a:t>
            </a:r>
            <a:r>
              <a:rPr lang="en-US" sz="2800" dirty="0">
                <a:solidFill>
                  <a:schemeClr val="accent4">
                    <a:lumMod val="60000"/>
                    <a:lumOff val="40000"/>
                  </a:schemeClr>
                </a:solidFill>
              </a:rPr>
              <a:t>Simon Peter, a bondservant and apostle of Jesus Christ, </a:t>
            </a:r>
          </a:p>
          <a:p>
            <a:r>
              <a:rPr lang="en-US" sz="2800" dirty="0">
                <a:solidFill>
                  <a:schemeClr val="accent4">
                    <a:lumMod val="60000"/>
                    <a:lumOff val="40000"/>
                  </a:schemeClr>
                </a:solidFill>
              </a:rPr>
              <a:t>To those who have obtained like precious faith with us by the righteousness of our God and Savior Jesus Christ: </a:t>
            </a:r>
          </a:p>
          <a:p>
            <a:r>
              <a:rPr lang="en-US" sz="2800" baseline="30000" dirty="0">
                <a:solidFill>
                  <a:schemeClr val="bg1"/>
                </a:solidFill>
              </a:rPr>
              <a:t>2</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Grace and peace be multiplied to you in the knowledge of God and of Jesus our Lord, </a:t>
            </a:r>
            <a:r>
              <a:rPr lang="en-US" sz="2800" baseline="30000" dirty="0">
                <a:solidFill>
                  <a:schemeClr val="bg1"/>
                </a:solidFill>
              </a:rPr>
              <a:t>3</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as His divine power has given to us all things that </a:t>
            </a:r>
            <a:r>
              <a:rPr lang="en-US" sz="2800" i="1" dirty="0">
                <a:solidFill>
                  <a:schemeClr val="accent4">
                    <a:lumMod val="60000"/>
                    <a:lumOff val="40000"/>
                  </a:schemeClr>
                </a:solidFill>
              </a:rPr>
              <a:t>pertain</a:t>
            </a:r>
            <a:r>
              <a:rPr lang="en-US" sz="2800" dirty="0">
                <a:solidFill>
                  <a:schemeClr val="accent4">
                    <a:lumMod val="60000"/>
                    <a:lumOff val="40000"/>
                  </a:schemeClr>
                </a:solidFill>
              </a:rPr>
              <a:t> to life and godliness, through the knowledge of Him who called us by glory and virtue, </a:t>
            </a:r>
            <a:r>
              <a:rPr lang="en-US" sz="2800" baseline="30000" dirty="0">
                <a:solidFill>
                  <a:schemeClr val="bg1"/>
                </a:solidFill>
              </a:rPr>
              <a:t>4</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by which have been given to us exceedingly great and precious promises, </a:t>
            </a:r>
            <a:endParaRPr lang="en-US" sz="6600" dirty="0">
              <a:solidFill>
                <a:schemeClr val="accent4">
                  <a:lumMod val="60000"/>
                  <a:lumOff val="40000"/>
                </a:schemeClr>
              </a:solidFill>
            </a:endParaRPr>
          </a:p>
        </p:txBody>
      </p:sp>
    </p:spTree>
    <p:extLst>
      <p:ext uri="{BB962C8B-B14F-4D97-AF65-F5344CB8AC3E}">
        <p14:creationId xmlns:p14="http://schemas.microsoft.com/office/powerpoint/2010/main" val="45965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Tree>
    <p:extLst>
      <p:ext uri="{BB962C8B-B14F-4D97-AF65-F5344CB8AC3E}">
        <p14:creationId xmlns:p14="http://schemas.microsoft.com/office/powerpoint/2010/main" val="778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3" name="TextBox 2">
            <a:extLst>
              <a:ext uri="{FF2B5EF4-FFF2-40B4-BE49-F238E27FC236}">
                <a16:creationId xmlns:a16="http://schemas.microsoft.com/office/drawing/2014/main" id="{858D18EB-7A04-4D45-B238-22DD8C1F6428}"/>
              </a:ext>
            </a:extLst>
          </p:cNvPr>
          <p:cNvSpPr txBox="1"/>
          <p:nvPr/>
        </p:nvSpPr>
        <p:spPr>
          <a:xfrm>
            <a:off x="4830067" y="2039181"/>
            <a:ext cx="3496343" cy="707886"/>
          </a:xfrm>
          <a:prstGeom prst="rect">
            <a:avLst/>
          </a:prstGeom>
          <a:noFill/>
        </p:spPr>
        <p:txBody>
          <a:bodyPr wrap="square" rtlCol="0">
            <a:spAutoFit/>
          </a:bodyPr>
          <a:lstStyle/>
          <a:p>
            <a:pPr algn="ctr"/>
            <a:r>
              <a:rPr lang="en-US" sz="4000" dirty="0">
                <a:solidFill>
                  <a:schemeClr val="bg1"/>
                </a:solidFill>
              </a:rPr>
              <a:t>SALVATION????</a:t>
            </a:r>
            <a:endParaRPr lang="en-US" sz="16600" dirty="0">
              <a:solidFill>
                <a:schemeClr val="bg1"/>
              </a:solidFill>
            </a:endParaRPr>
          </a:p>
        </p:txBody>
      </p:sp>
      <p:sp>
        <p:nvSpPr>
          <p:cNvPr id="7" name="TextBox 6">
            <a:extLst>
              <a:ext uri="{FF2B5EF4-FFF2-40B4-BE49-F238E27FC236}">
                <a16:creationId xmlns:a16="http://schemas.microsoft.com/office/drawing/2014/main" id="{E1F35574-3748-4121-A799-40B123742A24}"/>
              </a:ext>
            </a:extLst>
          </p:cNvPr>
          <p:cNvSpPr txBox="1"/>
          <p:nvPr/>
        </p:nvSpPr>
        <p:spPr>
          <a:xfrm>
            <a:off x="5472393" y="2036790"/>
            <a:ext cx="3178494" cy="707886"/>
          </a:xfrm>
          <a:prstGeom prst="rect">
            <a:avLst/>
          </a:prstGeom>
          <a:noFill/>
        </p:spPr>
        <p:txBody>
          <a:bodyPr wrap="square" rtlCol="0">
            <a:spAutoFit/>
          </a:bodyPr>
          <a:lstStyle/>
          <a:p>
            <a:pPr algn="ctr"/>
            <a:r>
              <a:rPr lang="en-US" sz="4000" dirty="0">
                <a:solidFill>
                  <a:schemeClr val="accent4">
                    <a:lumMod val="60000"/>
                    <a:lumOff val="40000"/>
                  </a:schemeClr>
                </a:solidFill>
              </a:rPr>
              <a:t>SALVATION!!!!</a:t>
            </a:r>
            <a:endParaRPr lang="en-US" sz="16600" dirty="0">
              <a:solidFill>
                <a:schemeClr val="accent4">
                  <a:lumMod val="60000"/>
                  <a:lumOff val="40000"/>
                </a:schemeClr>
              </a:solidFill>
            </a:endParaRPr>
          </a:p>
        </p:txBody>
      </p:sp>
      <p:sp>
        <p:nvSpPr>
          <p:cNvPr id="5" name="TextBox 4">
            <a:extLst>
              <a:ext uri="{FF2B5EF4-FFF2-40B4-BE49-F238E27FC236}">
                <a16:creationId xmlns:a16="http://schemas.microsoft.com/office/drawing/2014/main" id="{23063C30-ED97-4B6A-A3E0-7E59B16FAEA8}"/>
              </a:ext>
            </a:extLst>
          </p:cNvPr>
          <p:cNvSpPr txBox="1"/>
          <p:nvPr/>
        </p:nvSpPr>
        <p:spPr>
          <a:xfrm>
            <a:off x="870858" y="2039260"/>
            <a:ext cx="1153886" cy="707886"/>
          </a:xfrm>
          <a:prstGeom prst="rect">
            <a:avLst/>
          </a:prstGeom>
          <a:noFill/>
        </p:spPr>
        <p:txBody>
          <a:bodyPr wrap="square" rtlCol="0">
            <a:spAutoFit/>
          </a:bodyPr>
          <a:lstStyle/>
          <a:p>
            <a:pPr algn="l"/>
            <a:r>
              <a:rPr lang="en-US" sz="4000" dirty="0"/>
              <a:t>CAN</a:t>
            </a:r>
          </a:p>
        </p:txBody>
      </p:sp>
      <p:sp>
        <p:nvSpPr>
          <p:cNvPr id="8" name="TextBox 7">
            <a:extLst>
              <a:ext uri="{FF2B5EF4-FFF2-40B4-BE49-F238E27FC236}">
                <a16:creationId xmlns:a16="http://schemas.microsoft.com/office/drawing/2014/main" id="{814265DB-7C21-4804-8641-A7F99985D028}"/>
              </a:ext>
            </a:extLst>
          </p:cNvPr>
          <p:cNvSpPr txBox="1"/>
          <p:nvPr/>
        </p:nvSpPr>
        <p:spPr>
          <a:xfrm>
            <a:off x="1883850" y="2044753"/>
            <a:ext cx="1153886" cy="707886"/>
          </a:xfrm>
          <a:prstGeom prst="rect">
            <a:avLst/>
          </a:prstGeom>
          <a:noFill/>
        </p:spPr>
        <p:txBody>
          <a:bodyPr wrap="square" rtlCol="0">
            <a:spAutoFit/>
          </a:bodyPr>
          <a:lstStyle/>
          <a:p>
            <a:pPr algn="l"/>
            <a:r>
              <a:rPr lang="en-US" sz="4000" dirty="0"/>
              <a:t>WE</a:t>
            </a:r>
          </a:p>
        </p:txBody>
      </p:sp>
      <p:sp>
        <p:nvSpPr>
          <p:cNvPr id="9" name="TextBox 8">
            <a:extLst>
              <a:ext uri="{FF2B5EF4-FFF2-40B4-BE49-F238E27FC236}">
                <a16:creationId xmlns:a16="http://schemas.microsoft.com/office/drawing/2014/main" id="{B678E735-8927-4285-8913-ED765ADCD37B}"/>
              </a:ext>
            </a:extLst>
          </p:cNvPr>
          <p:cNvSpPr txBox="1"/>
          <p:nvPr/>
        </p:nvSpPr>
        <p:spPr>
          <a:xfrm>
            <a:off x="2691971" y="2037732"/>
            <a:ext cx="1248371" cy="707886"/>
          </a:xfrm>
          <a:prstGeom prst="rect">
            <a:avLst/>
          </a:prstGeom>
          <a:noFill/>
        </p:spPr>
        <p:txBody>
          <a:bodyPr wrap="square" rtlCol="0">
            <a:spAutoFit/>
          </a:bodyPr>
          <a:lstStyle/>
          <a:p>
            <a:pPr algn="l"/>
            <a:r>
              <a:rPr lang="en-US" sz="4000" dirty="0"/>
              <a:t>LOSE</a:t>
            </a:r>
          </a:p>
        </p:txBody>
      </p:sp>
      <p:sp>
        <p:nvSpPr>
          <p:cNvPr id="10" name="TextBox 9">
            <a:extLst>
              <a:ext uri="{FF2B5EF4-FFF2-40B4-BE49-F238E27FC236}">
                <a16:creationId xmlns:a16="http://schemas.microsoft.com/office/drawing/2014/main" id="{5080F8AC-CDC6-44D4-90AA-06344A6B0C05}"/>
              </a:ext>
            </a:extLst>
          </p:cNvPr>
          <p:cNvSpPr txBox="1"/>
          <p:nvPr/>
        </p:nvSpPr>
        <p:spPr>
          <a:xfrm>
            <a:off x="3836977" y="2036730"/>
            <a:ext cx="1248371" cy="707886"/>
          </a:xfrm>
          <a:prstGeom prst="rect">
            <a:avLst/>
          </a:prstGeom>
          <a:noFill/>
        </p:spPr>
        <p:txBody>
          <a:bodyPr wrap="square" rtlCol="0">
            <a:spAutoFit/>
          </a:bodyPr>
          <a:lstStyle/>
          <a:p>
            <a:pPr algn="l"/>
            <a:r>
              <a:rPr lang="en-US" sz="4000" dirty="0"/>
              <a:t>OUR</a:t>
            </a:r>
          </a:p>
        </p:txBody>
      </p:sp>
      <p:sp>
        <p:nvSpPr>
          <p:cNvPr id="11" name="TextBox 10">
            <a:extLst>
              <a:ext uri="{FF2B5EF4-FFF2-40B4-BE49-F238E27FC236}">
                <a16:creationId xmlns:a16="http://schemas.microsoft.com/office/drawing/2014/main" id="{9CBE56EB-FC3B-43E5-9926-DD1F930941FF}"/>
              </a:ext>
            </a:extLst>
          </p:cNvPr>
          <p:cNvSpPr txBox="1"/>
          <p:nvPr/>
        </p:nvSpPr>
        <p:spPr>
          <a:xfrm>
            <a:off x="514602" y="2037425"/>
            <a:ext cx="927971" cy="707886"/>
          </a:xfrm>
          <a:prstGeom prst="rect">
            <a:avLst/>
          </a:prstGeom>
          <a:noFill/>
        </p:spPr>
        <p:txBody>
          <a:bodyPr wrap="square" rtlCol="0">
            <a:spAutoFit/>
          </a:bodyPr>
          <a:lstStyle/>
          <a:p>
            <a:pPr algn="l"/>
            <a:r>
              <a:rPr lang="en-US" sz="4000" dirty="0">
                <a:solidFill>
                  <a:schemeClr val="accent4">
                    <a:lumMod val="60000"/>
                    <a:lumOff val="40000"/>
                  </a:schemeClr>
                </a:solidFill>
              </a:rPr>
              <a:t>WE</a:t>
            </a:r>
          </a:p>
        </p:txBody>
      </p:sp>
      <p:sp>
        <p:nvSpPr>
          <p:cNvPr id="12" name="TextBox 11">
            <a:extLst>
              <a:ext uri="{FF2B5EF4-FFF2-40B4-BE49-F238E27FC236}">
                <a16:creationId xmlns:a16="http://schemas.microsoft.com/office/drawing/2014/main" id="{6D2C739A-41DE-4A15-85EC-2771185EABB1}"/>
              </a:ext>
            </a:extLst>
          </p:cNvPr>
          <p:cNvSpPr txBox="1"/>
          <p:nvPr/>
        </p:nvSpPr>
        <p:spPr>
          <a:xfrm>
            <a:off x="1330520" y="2037974"/>
            <a:ext cx="1284514" cy="707886"/>
          </a:xfrm>
          <a:prstGeom prst="rect">
            <a:avLst/>
          </a:prstGeom>
          <a:noFill/>
        </p:spPr>
        <p:txBody>
          <a:bodyPr wrap="square" rtlCol="0">
            <a:spAutoFit/>
          </a:bodyPr>
          <a:lstStyle/>
          <a:p>
            <a:pPr algn="l"/>
            <a:r>
              <a:rPr lang="en-US" sz="4000" dirty="0">
                <a:solidFill>
                  <a:schemeClr val="accent4">
                    <a:lumMod val="60000"/>
                    <a:lumOff val="40000"/>
                  </a:schemeClr>
                </a:solidFill>
              </a:rPr>
              <a:t>CAN</a:t>
            </a:r>
          </a:p>
        </p:txBody>
      </p:sp>
      <p:sp>
        <p:nvSpPr>
          <p:cNvPr id="13" name="TextBox 12">
            <a:extLst>
              <a:ext uri="{FF2B5EF4-FFF2-40B4-BE49-F238E27FC236}">
                <a16:creationId xmlns:a16="http://schemas.microsoft.com/office/drawing/2014/main" id="{25C120D1-4C8E-454D-9DC0-356D636CBFEA}"/>
              </a:ext>
            </a:extLst>
          </p:cNvPr>
          <p:cNvSpPr txBox="1"/>
          <p:nvPr/>
        </p:nvSpPr>
        <p:spPr>
          <a:xfrm>
            <a:off x="2337901" y="2038525"/>
            <a:ext cx="1284514" cy="707886"/>
          </a:xfrm>
          <a:prstGeom prst="rect">
            <a:avLst/>
          </a:prstGeom>
          <a:noFill/>
        </p:spPr>
        <p:txBody>
          <a:bodyPr wrap="square" rtlCol="0">
            <a:spAutoFit/>
          </a:bodyPr>
          <a:lstStyle/>
          <a:p>
            <a:pPr algn="l"/>
            <a:r>
              <a:rPr lang="en-US" sz="4000" dirty="0">
                <a:solidFill>
                  <a:schemeClr val="accent4">
                    <a:lumMod val="60000"/>
                    <a:lumOff val="40000"/>
                  </a:schemeClr>
                </a:solidFill>
              </a:rPr>
              <a:t>NOT</a:t>
            </a:r>
          </a:p>
        </p:txBody>
      </p:sp>
      <p:sp>
        <p:nvSpPr>
          <p:cNvPr id="14" name="TextBox 13">
            <a:extLst>
              <a:ext uri="{FF2B5EF4-FFF2-40B4-BE49-F238E27FC236}">
                <a16:creationId xmlns:a16="http://schemas.microsoft.com/office/drawing/2014/main" id="{DE0BA41E-6983-452B-93D6-42A875A5B5FD}"/>
              </a:ext>
            </a:extLst>
          </p:cNvPr>
          <p:cNvSpPr txBox="1"/>
          <p:nvPr/>
        </p:nvSpPr>
        <p:spPr>
          <a:xfrm>
            <a:off x="3355185" y="2039076"/>
            <a:ext cx="1284514" cy="707886"/>
          </a:xfrm>
          <a:prstGeom prst="rect">
            <a:avLst/>
          </a:prstGeom>
          <a:noFill/>
        </p:spPr>
        <p:txBody>
          <a:bodyPr wrap="square" rtlCol="0">
            <a:spAutoFit/>
          </a:bodyPr>
          <a:lstStyle/>
          <a:p>
            <a:pPr algn="l"/>
            <a:r>
              <a:rPr lang="en-US" sz="4000" dirty="0">
                <a:solidFill>
                  <a:schemeClr val="accent4">
                    <a:lumMod val="60000"/>
                    <a:lumOff val="40000"/>
                  </a:schemeClr>
                </a:solidFill>
              </a:rPr>
              <a:t>LOSE</a:t>
            </a:r>
          </a:p>
        </p:txBody>
      </p:sp>
      <p:sp>
        <p:nvSpPr>
          <p:cNvPr id="15" name="TextBox 14">
            <a:extLst>
              <a:ext uri="{FF2B5EF4-FFF2-40B4-BE49-F238E27FC236}">
                <a16:creationId xmlns:a16="http://schemas.microsoft.com/office/drawing/2014/main" id="{45176962-6898-4D31-916B-A6EBB6992377}"/>
              </a:ext>
            </a:extLst>
          </p:cNvPr>
          <p:cNvSpPr txBox="1"/>
          <p:nvPr/>
        </p:nvSpPr>
        <p:spPr>
          <a:xfrm>
            <a:off x="4486973" y="2039627"/>
            <a:ext cx="1167740" cy="707886"/>
          </a:xfrm>
          <a:prstGeom prst="rect">
            <a:avLst/>
          </a:prstGeom>
          <a:noFill/>
        </p:spPr>
        <p:txBody>
          <a:bodyPr wrap="square" rtlCol="0">
            <a:spAutoFit/>
          </a:bodyPr>
          <a:lstStyle/>
          <a:p>
            <a:pPr algn="l"/>
            <a:r>
              <a:rPr lang="en-US" sz="4000" dirty="0">
                <a:solidFill>
                  <a:schemeClr val="accent4">
                    <a:lumMod val="60000"/>
                    <a:lumOff val="40000"/>
                  </a:schemeClr>
                </a:solidFill>
              </a:rPr>
              <a:t>OUR</a:t>
            </a:r>
          </a:p>
        </p:txBody>
      </p:sp>
    </p:spTree>
    <p:extLst>
      <p:ext uri="{BB962C8B-B14F-4D97-AF65-F5344CB8AC3E}">
        <p14:creationId xmlns:p14="http://schemas.microsoft.com/office/powerpoint/2010/main" val="4748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iterate type="lt">
                                    <p:tmPct val="0"/>
                                  </p:iterate>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iterate type="lt">
                                    <p:tmPct val="0"/>
                                  </p:iterate>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xit" presetSubtype="0" fill="hold" grpId="1" nodeType="clickEffect">
                                  <p:stCondLst>
                                    <p:cond delay="0"/>
                                  </p:stCondLst>
                                  <p:iterate type="lt">
                                    <p:tmPct val="5000"/>
                                  </p:iterate>
                                  <p:childTnLst>
                                    <p:animEffect transition="out" filter="fade">
                                      <p:cBhvr>
                                        <p:cTn id="23" dur="1000"/>
                                        <p:tgtEl>
                                          <p:spTgt spid="10"/>
                                        </p:tgtEl>
                                      </p:cBhvr>
                                    </p:animEffect>
                                    <p:anim calcmode="lin" valueType="num">
                                      <p:cBhvr>
                                        <p:cTn id="24" dur="1000"/>
                                        <p:tgtEl>
                                          <p:spTgt spid="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5" dur="1000"/>
                                        <p:tgtEl>
                                          <p:spTgt spid="10"/>
                                        </p:tgtEl>
                                        <p:attrNameLst>
                                          <p:attrName>ppt_h</p:attrName>
                                        </p:attrNameLst>
                                      </p:cBhvr>
                                      <p:tavLst>
                                        <p:tav tm="0">
                                          <p:val>
                                            <p:strVal val="ppt_h"/>
                                          </p:val>
                                        </p:tav>
                                        <p:tav tm="100000">
                                          <p:val>
                                            <p:strVal val="ppt_h"/>
                                          </p:val>
                                        </p:tav>
                                      </p:tavLst>
                                    </p:anim>
                                    <p:set>
                                      <p:cBhvr>
                                        <p:cTn id="26" dur="1" fill="hold">
                                          <p:stCondLst>
                                            <p:cond delay="999"/>
                                          </p:stCondLst>
                                        </p:cTn>
                                        <p:tgtEl>
                                          <p:spTgt spid="10"/>
                                        </p:tgtEl>
                                        <p:attrNameLst>
                                          <p:attrName>style.visibility</p:attrName>
                                        </p:attrNameLst>
                                      </p:cBhvr>
                                      <p:to>
                                        <p:strVal val="hidden"/>
                                      </p:to>
                                    </p:set>
                                  </p:childTnLst>
                                </p:cTn>
                              </p:par>
                              <p:par>
                                <p:cTn id="27" presetID="45" presetClass="exit" presetSubtype="0" fill="hold" grpId="1" nodeType="withEffect">
                                  <p:stCondLst>
                                    <p:cond delay="250"/>
                                  </p:stCondLst>
                                  <p:iterate type="lt">
                                    <p:tmPct val="5000"/>
                                  </p:iterate>
                                  <p:childTnLst>
                                    <p:animEffect transition="out" filter="fade">
                                      <p:cBhvr>
                                        <p:cTn id="28" dur="1000"/>
                                        <p:tgtEl>
                                          <p:spTgt spid="5"/>
                                        </p:tgtEl>
                                      </p:cBhvr>
                                    </p:animEffect>
                                    <p:anim calcmode="lin" valueType="num">
                                      <p:cBhvr>
                                        <p:cTn id="29" dur="1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0" dur="1000"/>
                                        <p:tgtEl>
                                          <p:spTgt spid="5"/>
                                        </p:tgtEl>
                                        <p:attrNameLst>
                                          <p:attrName>ppt_h</p:attrName>
                                        </p:attrNameLst>
                                      </p:cBhvr>
                                      <p:tavLst>
                                        <p:tav tm="0">
                                          <p:val>
                                            <p:strVal val="ppt_h"/>
                                          </p:val>
                                        </p:tav>
                                        <p:tav tm="100000">
                                          <p:val>
                                            <p:strVal val="ppt_h"/>
                                          </p:val>
                                        </p:tav>
                                      </p:tavLst>
                                    </p:anim>
                                    <p:set>
                                      <p:cBhvr>
                                        <p:cTn id="31" dur="1" fill="hold">
                                          <p:stCondLst>
                                            <p:cond delay="999"/>
                                          </p:stCondLst>
                                        </p:cTn>
                                        <p:tgtEl>
                                          <p:spTgt spid="5"/>
                                        </p:tgtEl>
                                        <p:attrNameLst>
                                          <p:attrName>style.visibility</p:attrName>
                                        </p:attrNameLst>
                                      </p:cBhvr>
                                      <p:to>
                                        <p:strVal val="hidden"/>
                                      </p:to>
                                    </p:set>
                                  </p:childTnLst>
                                </p:cTn>
                              </p:par>
                              <p:par>
                                <p:cTn id="32" presetID="45" presetClass="exit" presetSubtype="0" fill="hold" grpId="1" nodeType="withEffect">
                                  <p:stCondLst>
                                    <p:cond delay="0"/>
                                  </p:stCondLst>
                                  <p:iterate type="lt">
                                    <p:tmPct val="5000"/>
                                  </p:iterate>
                                  <p:childTnLst>
                                    <p:animEffect transition="out" filter="fade">
                                      <p:cBhvr>
                                        <p:cTn id="33" dur="1000"/>
                                        <p:tgtEl>
                                          <p:spTgt spid="9"/>
                                        </p:tgtEl>
                                      </p:cBhvr>
                                    </p:animEffect>
                                    <p:anim calcmode="lin" valueType="num">
                                      <p:cBhvr>
                                        <p:cTn id="34" dur="10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5" dur="1000"/>
                                        <p:tgtEl>
                                          <p:spTgt spid="9"/>
                                        </p:tgtEl>
                                        <p:attrNameLst>
                                          <p:attrName>ppt_h</p:attrName>
                                        </p:attrNameLst>
                                      </p:cBhvr>
                                      <p:tavLst>
                                        <p:tav tm="0">
                                          <p:val>
                                            <p:strVal val="ppt_h"/>
                                          </p:val>
                                        </p:tav>
                                        <p:tav tm="100000">
                                          <p:val>
                                            <p:strVal val="ppt_h"/>
                                          </p:val>
                                        </p:tav>
                                      </p:tavLst>
                                    </p:anim>
                                    <p:set>
                                      <p:cBhvr>
                                        <p:cTn id="36" dur="1" fill="hold">
                                          <p:stCondLst>
                                            <p:cond delay="999"/>
                                          </p:stCondLst>
                                        </p:cTn>
                                        <p:tgtEl>
                                          <p:spTgt spid="9"/>
                                        </p:tgtEl>
                                        <p:attrNameLst>
                                          <p:attrName>style.visibility</p:attrName>
                                        </p:attrNameLst>
                                      </p:cBhvr>
                                      <p:to>
                                        <p:strVal val="hidden"/>
                                      </p:to>
                                    </p:set>
                                  </p:childTnLst>
                                </p:cTn>
                              </p:par>
                              <p:par>
                                <p:cTn id="37" presetID="45" presetClass="exit" presetSubtype="0" fill="hold" grpId="1" nodeType="withEffect">
                                  <p:stCondLst>
                                    <p:cond delay="350"/>
                                  </p:stCondLst>
                                  <p:iterate type="lt">
                                    <p:tmPct val="5000"/>
                                  </p:iterate>
                                  <p:childTnLst>
                                    <p:animEffect transition="out" filter="fade">
                                      <p:cBhvr>
                                        <p:cTn id="38" dur="1000"/>
                                        <p:tgtEl>
                                          <p:spTgt spid="3"/>
                                        </p:tgtEl>
                                      </p:cBhvr>
                                    </p:animEffect>
                                    <p:anim calcmode="lin" valueType="num">
                                      <p:cBhvr>
                                        <p:cTn id="39" dur="1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0" dur="1000"/>
                                        <p:tgtEl>
                                          <p:spTgt spid="3"/>
                                        </p:tgtEl>
                                        <p:attrNameLst>
                                          <p:attrName>ppt_h</p:attrName>
                                        </p:attrNameLst>
                                      </p:cBhvr>
                                      <p:tavLst>
                                        <p:tav tm="0">
                                          <p:val>
                                            <p:strVal val="ppt_h"/>
                                          </p:val>
                                        </p:tav>
                                        <p:tav tm="100000">
                                          <p:val>
                                            <p:strVal val="ppt_h"/>
                                          </p:val>
                                        </p:tav>
                                      </p:tavLst>
                                    </p:anim>
                                    <p:set>
                                      <p:cBhvr>
                                        <p:cTn id="41" dur="1" fill="hold">
                                          <p:stCondLst>
                                            <p:cond delay="999"/>
                                          </p:stCondLst>
                                        </p:cTn>
                                        <p:tgtEl>
                                          <p:spTgt spid="3"/>
                                        </p:tgtEl>
                                        <p:attrNameLst>
                                          <p:attrName>style.visibility</p:attrName>
                                        </p:attrNameLst>
                                      </p:cBhvr>
                                      <p:to>
                                        <p:strVal val="hidden"/>
                                      </p:to>
                                    </p:set>
                                  </p:childTnLst>
                                </p:cTn>
                              </p:par>
                              <p:par>
                                <p:cTn id="42" presetID="45" presetClass="exit" presetSubtype="0" fill="hold" grpId="1" nodeType="withEffect">
                                  <p:stCondLst>
                                    <p:cond delay="0"/>
                                  </p:stCondLst>
                                  <p:iterate type="lt">
                                    <p:tmPct val="5000"/>
                                  </p:iterate>
                                  <p:childTnLst>
                                    <p:animEffect transition="out" filter="fade">
                                      <p:cBhvr>
                                        <p:cTn id="43" dur="1000"/>
                                        <p:tgtEl>
                                          <p:spTgt spid="8"/>
                                        </p:tgtEl>
                                      </p:cBhvr>
                                    </p:animEffect>
                                    <p:anim calcmode="lin" valueType="num">
                                      <p:cBhvr>
                                        <p:cTn id="44" dur="1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5" dur="1000"/>
                                        <p:tgtEl>
                                          <p:spTgt spid="8"/>
                                        </p:tgtEl>
                                        <p:attrNameLst>
                                          <p:attrName>ppt_h</p:attrName>
                                        </p:attrNameLst>
                                      </p:cBhvr>
                                      <p:tavLst>
                                        <p:tav tm="0">
                                          <p:val>
                                            <p:strVal val="ppt_h"/>
                                          </p:val>
                                        </p:tav>
                                        <p:tav tm="100000">
                                          <p:val>
                                            <p:strVal val="ppt_h"/>
                                          </p:val>
                                        </p:tav>
                                      </p:tavLst>
                                    </p:anim>
                                    <p:set>
                                      <p:cBhvr>
                                        <p:cTn id="46" dur="1" fill="hold">
                                          <p:stCondLst>
                                            <p:cond delay="999"/>
                                          </p:stCondLst>
                                        </p:cTn>
                                        <p:tgtEl>
                                          <p:spTgt spid="8"/>
                                        </p:tgtEl>
                                        <p:attrNameLst>
                                          <p:attrName>style.visibility</p:attrName>
                                        </p:attrNameLst>
                                      </p:cBhvr>
                                      <p:to>
                                        <p:strVal val="hidden"/>
                                      </p:to>
                                    </p:set>
                                  </p:childTnLst>
                                </p:cTn>
                              </p:par>
                              <p:par>
                                <p:cTn id="47" presetID="45" presetClass="entr" presetSubtype="0" fill="hold" grpId="0" nodeType="withEffect">
                                  <p:stCondLst>
                                    <p:cond delay="250"/>
                                  </p:stCondLst>
                                  <p:iterate type="lt">
                                    <p:tmPct val="5000"/>
                                  </p:iterate>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ppt_w</p:attrName>
                                        </p:attrNameLst>
                                      </p:cBhvr>
                                      <p:tavLst>
                                        <p:tav tm="0" fmla="#ppt_w*sin(2.5*pi*$)">
                                          <p:val>
                                            <p:fltVal val="0"/>
                                          </p:val>
                                        </p:tav>
                                        <p:tav tm="100000">
                                          <p:val>
                                            <p:fltVal val="1"/>
                                          </p:val>
                                        </p:tav>
                                      </p:tavLst>
                                    </p:anim>
                                    <p:anim calcmode="lin" valueType="num">
                                      <p:cBhvr>
                                        <p:cTn id="51" dur="1000" fill="hold"/>
                                        <p:tgtEl>
                                          <p:spTgt spid="11"/>
                                        </p:tgtEl>
                                        <p:attrNameLst>
                                          <p:attrName>ppt_h</p:attrName>
                                        </p:attrNameLst>
                                      </p:cBhvr>
                                      <p:tavLst>
                                        <p:tav tm="0">
                                          <p:val>
                                            <p:strVal val="#ppt_h"/>
                                          </p:val>
                                        </p:tav>
                                        <p:tav tm="100000">
                                          <p:val>
                                            <p:strVal val="#ppt_h"/>
                                          </p:val>
                                        </p:tav>
                                      </p:tavLst>
                                    </p:anim>
                                  </p:childTnLst>
                                </p:cTn>
                              </p:par>
                              <p:par>
                                <p:cTn id="52" presetID="45" presetClass="entr" presetSubtype="0" fill="hold" grpId="0" nodeType="withEffect">
                                  <p:stCondLst>
                                    <p:cond delay="400"/>
                                  </p:stCondLst>
                                  <p:iterate type="lt">
                                    <p:tmPct val="5000"/>
                                  </p:iterate>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ppt_w</p:attrName>
                                        </p:attrNameLst>
                                      </p:cBhvr>
                                      <p:tavLst>
                                        <p:tav tm="0" fmla="#ppt_w*sin(2.5*pi*$)">
                                          <p:val>
                                            <p:fltVal val="0"/>
                                          </p:val>
                                        </p:tav>
                                        <p:tav tm="100000">
                                          <p:val>
                                            <p:fltVal val="1"/>
                                          </p:val>
                                        </p:tav>
                                      </p:tavLst>
                                    </p:anim>
                                    <p:anim calcmode="lin" valueType="num">
                                      <p:cBhvr>
                                        <p:cTn id="56" dur="1000" fill="hold"/>
                                        <p:tgtEl>
                                          <p:spTgt spid="12"/>
                                        </p:tgtEl>
                                        <p:attrNameLst>
                                          <p:attrName>ppt_h</p:attrName>
                                        </p:attrNameLst>
                                      </p:cBhvr>
                                      <p:tavLst>
                                        <p:tav tm="0">
                                          <p:val>
                                            <p:strVal val="#ppt_h"/>
                                          </p:val>
                                        </p:tav>
                                        <p:tav tm="100000">
                                          <p:val>
                                            <p:strVal val="#ppt_h"/>
                                          </p:val>
                                        </p:tav>
                                      </p:tavLst>
                                    </p:anim>
                                  </p:childTnLst>
                                </p:cTn>
                              </p:par>
                              <p:par>
                                <p:cTn id="57" presetID="45" presetClass="entr" presetSubtype="0" fill="hold" grpId="0" nodeType="withEffect">
                                  <p:stCondLst>
                                    <p:cond delay="250"/>
                                  </p:stCondLst>
                                  <p:iterate type="lt">
                                    <p:tmPct val="5000"/>
                                  </p:iterate>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ppt_w</p:attrName>
                                        </p:attrNameLst>
                                      </p:cBhvr>
                                      <p:tavLst>
                                        <p:tav tm="0" fmla="#ppt_w*sin(2.5*pi*$)">
                                          <p:val>
                                            <p:fltVal val="0"/>
                                          </p:val>
                                        </p:tav>
                                        <p:tav tm="100000">
                                          <p:val>
                                            <p:fltVal val="1"/>
                                          </p:val>
                                        </p:tav>
                                      </p:tavLst>
                                    </p:anim>
                                    <p:anim calcmode="lin" valueType="num">
                                      <p:cBhvr>
                                        <p:cTn id="61" dur="1000" fill="hold"/>
                                        <p:tgtEl>
                                          <p:spTgt spid="13"/>
                                        </p:tgtEl>
                                        <p:attrNameLst>
                                          <p:attrName>ppt_h</p:attrName>
                                        </p:attrNameLst>
                                      </p:cBhvr>
                                      <p:tavLst>
                                        <p:tav tm="0">
                                          <p:val>
                                            <p:strVal val="#ppt_h"/>
                                          </p:val>
                                        </p:tav>
                                        <p:tav tm="100000">
                                          <p:val>
                                            <p:strVal val="#ppt_h"/>
                                          </p:val>
                                        </p:tav>
                                      </p:tavLst>
                                    </p:anim>
                                  </p:childTnLst>
                                </p:cTn>
                              </p:par>
                              <p:par>
                                <p:cTn id="62" presetID="45" presetClass="entr" presetSubtype="0" fill="hold" grpId="0" nodeType="withEffect">
                                  <p:stCondLst>
                                    <p:cond delay="450"/>
                                  </p:stCondLst>
                                  <p:iterate type="lt">
                                    <p:tmPct val="5000"/>
                                  </p:iterate>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ppt_w</p:attrName>
                                        </p:attrNameLst>
                                      </p:cBhvr>
                                      <p:tavLst>
                                        <p:tav tm="0" fmla="#ppt_w*sin(2.5*pi*$)">
                                          <p:val>
                                            <p:fltVal val="0"/>
                                          </p:val>
                                        </p:tav>
                                        <p:tav tm="100000">
                                          <p:val>
                                            <p:fltVal val="1"/>
                                          </p:val>
                                        </p:tav>
                                      </p:tavLst>
                                    </p:anim>
                                    <p:anim calcmode="lin" valueType="num">
                                      <p:cBhvr>
                                        <p:cTn id="66" dur="1000" fill="hold"/>
                                        <p:tgtEl>
                                          <p:spTgt spid="14"/>
                                        </p:tgtEl>
                                        <p:attrNameLst>
                                          <p:attrName>ppt_h</p:attrName>
                                        </p:attrNameLst>
                                      </p:cBhvr>
                                      <p:tavLst>
                                        <p:tav tm="0">
                                          <p:val>
                                            <p:strVal val="#ppt_h"/>
                                          </p:val>
                                        </p:tav>
                                        <p:tav tm="100000">
                                          <p:val>
                                            <p:strVal val="#ppt_h"/>
                                          </p:val>
                                        </p:tav>
                                      </p:tavLst>
                                    </p:anim>
                                  </p:childTnLst>
                                </p:cTn>
                              </p:par>
                              <p:par>
                                <p:cTn id="67" presetID="45" presetClass="entr" presetSubtype="0" fill="hold" grpId="0" nodeType="withEffect">
                                  <p:stCondLst>
                                    <p:cond delay="350"/>
                                  </p:stCondLst>
                                  <p:iterate type="lt">
                                    <p:tmPct val="5000"/>
                                  </p:iterate>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ppt_w</p:attrName>
                                        </p:attrNameLst>
                                      </p:cBhvr>
                                      <p:tavLst>
                                        <p:tav tm="0" fmla="#ppt_w*sin(2.5*pi*$)">
                                          <p:val>
                                            <p:fltVal val="0"/>
                                          </p:val>
                                        </p:tav>
                                        <p:tav tm="100000">
                                          <p:val>
                                            <p:fltVal val="1"/>
                                          </p:val>
                                        </p:tav>
                                      </p:tavLst>
                                    </p:anim>
                                    <p:anim calcmode="lin" valueType="num">
                                      <p:cBhvr>
                                        <p:cTn id="71" dur="1000" fill="hold"/>
                                        <p:tgtEl>
                                          <p:spTgt spid="15"/>
                                        </p:tgtEl>
                                        <p:attrNameLst>
                                          <p:attrName>ppt_h</p:attrName>
                                        </p:attrNameLst>
                                      </p:cBhvr>
                                      <p:tavLst>
                                        <p:tav tm="0">
                                          <p:val>
                                            <p:strVal val="#ppt_h"/>
                                          </p:val>
                                        </p:tav>
                                        <p:tav tm="100000">
                                          <p:val>
                                            <p:strVal val="#ppt_h"/>
                                          </p:val>
                                        </p:tav>
                                      </p:tavLst>
                                    </p:anim>
                                  </p:childTnLst>
                                </p:cTn>
                              </p:par>
                              <p:par>
                                <p:cTn id="72" presetID="45" presetClass="entr" presetSubtype="0" fill="hold" grpId="0" nodeType="withEffect">
                                  <p:stCondLst>
                                    <p:cond delay="250"/>
                                  </p:stCondLst>
                                  <p:iterate type="lt">
                                    <p:tmPct val="5000"/>
                                  </p:iterate>
                                  <p:childTnLst>
                                    <p:set>
                                      <p:cBhvr>
                                        <p:cTn id="73" dur="1" fill="hold">
                                          <p:stCondLst>
                                            <p:cond delay="0"/>
                                          </p:stCondLst>
                                        </p:cTn>
                                        <p:tgtEl>
                                          <p:spTgt spid="7"/>
                                        </p:tgtEl>
                                        <p:attrNameLst>
                                          <p:attrName>style.visibility</p:attrName>
                                        </p:attrNameLst>
                                      </p:cBhvr>
                                      <p:to>
                                        <p:strVal val="visible"/>
                                      </p:to>
                                    </p:set>
                                    <p:animEffect transition="in" filter="fade">
                                      <p:cBhvr>
                                        <p:cTn id="74" dur="1000"/>
                                        <p:tgtEl>
                                          <p:spTgt spid="7"/>
                                        </p:tgtEl>
                                      </p:cBhvr>
                                    </p:animEffect>
                                    <p:anim calcmode="lin" valueType="num">
                                      <p:cBhvr>
                                        <p:cTn id="75" dur="1000" fill="hold"/>
                                        <p:tgtEl>
                                          <p:spTgt spid="7"/>
                                        </p:tgtEl>
                                        <p:attrNameLst>
                                          <p:attrName>ppt_w</p:attrName>
                                        </p:attrNameLst>
                                      </p:cBhvr>
                                      <p:tavLst>
                                        <p:tav tm="0" fmla="#ppt_w*sin(2.5*pi*$)">
                                          <p:val>
                                            <p:fltVal val="0"/>
                                          </p:val>
                                        </p:tav>
                                        <p:tav tm="100000">
                                          <p:val>
                                            <p:fltVal val="1"/>
                                          </p:val>
                                        </p:tav>
                                      </p:tavLst>
                                    </p:anim>
                                    <p:anim calcmode="lin" valueType="num">
                                      <p:cBhvr>
                                        <p:cTn id="76"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5" grpId="0"/>
      <p:bldP spid="5" grpId="1"/>
      <p:bldP spid="8" grpId="0"/>
      <p:bldP spid="8" grpId="1"/>
      <p:bldP spid="9" grpId="0"/>
      <p:bldP spid="9" grpId="1"/>
      <p:bldP spid="10" grpId="0"/>
      <p:bldP spid="10" grpId="1"/>
      <p:bldP spid="11" grpId="0"/>
      <p:bldP spid="12" grpId="0"/>
      <p:bldP spid="13" grpId="0"/>
      <p:bldP spid="1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Tree>
    <p:extLst>
      <p:ext uri="{BB962C8B-B14F-4D97-AF65-F5344CB8AC3E}">
        <p14:creationId xmlns:p14="http://schemas.microsoft.com/office/powerpoint/2010/main" val="89979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8244191" cy="4401205"/>
          </a:xfrm>
          <a:prstGeom prst="rect">
            <a:avLst/>
          </a:prstGeom>
          <a:noFill/>
        </p:spPr>
        <p:txBody>
          <a:bodyPr wrap="square" rtlCol="0">
            <a:spAutoFit/>
          </a:bodyPr>
          <a:lstStyle/>
          <a:p>
            <a:r>
              <a:rPr lang="en-US" sz="2800" dirty="0">
                <a:solidFill>
                  <a:schemeClr val="bg1"/>
                </a:solidFill>
              </a:rPr>
              <a:t>2 Peter 1:1–11 ~ </a:t>
            </a:r>
            <a:r>
              <a:rPr lang="en-US" sz="2800" dirty="0">
                <a:solidFill>
                  <a:schemeClr val="accent4">
                    <a:lumMod val="60000"/>
                    <a:lumOff val="40000"/>
                  </a:schemeClr>
                </a:solidFill>
              </a:rPr>
              <a:t>that through these you may be partakers of the divine nature, having escaped the corruption </a:t>
            </a:r>
            <a:r>
              <a:rPr lang="en-US" sz="2800" i="1" dirty="0">
                <a:solidFill>
                  <a:schemeClr val="accent4">
                    <a:lumMod val="60000"/>
                    <a:lumOff val="40000"/>
                  </a:schemeClr>
                </a:solidFill>
              </a:rPr>
              <a:t>that is</a:t>
            </a:r>
            <a:r>
              <a:rPr lang="en-US" sz="2800" dirty="0">
                <a:solidFill>
                  <a:schemeClr val="accent4">
                    <a:lumMod val="60000"/>
                    <a:lumOff val="40000"/>
                  </a:schemeClr>
                </a:solidFill>
              </a:rPr>
              <a:t> in the world through lust. </a:t>
            </a:r>
          </a:p>
          <a:p>
            <a:r>
              <a:rPr lang="en-US" sz="2800" baseline="30000" dirty="0"/>
              <a:t>5</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But also for this very reason, giving all diligence, add to your faith virtue, to virtue knowledge, </a:t>
            </a:r>
            <a:r>
              <a:rPr lang="en-US" sz="2800" baseline="30000" dirty="0"/>
              <a:t>6</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to knowledge self-control, to self-control perseverance, to perseverance godliness, </a:t>
            </a:r>
            <a:r>
              <a:rPr lang="en-US" sz="2800" baseline="30000" dirty="0"/>
              <a:t>7</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to godliness brotherly kindness, and to brotherly kindness love. </a:t>
            </a:r>
            <a:r>
              <a:rPr lang="en-US" sz="2800" baseline="30000" dirty="0"/>
              <a:t>8</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For if these things are yours and abound, </a:t>
            </a:r>
            <a:r>
              <a:rPr lang="en-US" sz="2800" i="1" dirty="0">
                <a:solidFill>
                  <a:schemeClr val="accent4">
                    <a:lumMod val="60000"/>
                    <a:lumOff val="40000"/>
                  </a:schemeClr>
                </a:solidFill>
              </a:rPr>
              <a:t>you will be</a:t>
            </a:r>
            <a:r>
              <a:rPr lang="en-US" sz="2800" dirty="0">
                <a:solidFill>
                  <a:schemeClr val="accent4">
                    <a:lumMod val="60000"/>
                    <a:lumOff val="40000"/>
                  </a:schemeClr>
                </a:solidFill>
              </a:rPr>
              <a:t> neither barren nor unfruitful in the knowledge of our Lord Jesus Christ. </a:t>
            </a:r>
          </a:p>
        </p:txBody>
      </p:sp>
    </p:spTree>
    <p:extLst>
      <p:ext uri="{BB962C8B-B14F-4D97-AF65-F5344CB8AC3E}">
        <p14:creationId xmlns:p14="http://schemas.microsoft.com/office/powerpoint/2010/main" val="265576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
        <p:nvSpPr>
          <p:cNvPr id="3" name="TextBox 2">
            <a:extLst>
              <a:ext uri="{FF2B5EF4-FFF2-40B4-BE49-F238E27FC236}">
                <a16:creationId xmlns:a16="http://schemas.microsoft.com/office/drawing/2014/main" id="{858D18EB-7A04-4D45-B238-22DD8C1F6428}"/>
              </a:ext>
            </a:extLst>
          </p:cNvPr>
          <p:cNvSpPr txBox="1"/>
          <p:nvPr/>
        </p:nvSpPr>
        <p:spPr>
          <a:xfrm>
            <a:off x="442609" y="1357009"/>
            <a:ext cx="8244191" cy="3539430"/>
          </a:xfrm>
          <a:prstGeom prst="rect">
            <a:avLst/>
          </a:prstGeom>
          <a:noFill/>
        </p:spPr>
        <p:txBody>
          <a:bodyPr wrap="square" rtlCol="0">
            <a:spAutoFit/>
          </a:bodyPr>
          <a:lstStyle/>
          <a:p>
            <a:r>
              <a:rPr lang="en-US" sz="2800" dirty="0">
                <a:solidFill>
                  <a:schemeClr val="bg1"/>
                </a:solidFill>
              </a:rPr>
              <a:t>2 Peter 1:1–11 ~ </a:t>
            </a:r>
            <a:r>
              <a:rPr lang="en-US" sz="2800" baseline="30000" dirty="0"/>
              <a:t>9</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For he who lacks these things is shortsighted, even to blindness, and has forgotten that he was cleansed from his old sins. </a:t>
            </a:r>
          </a:p>
          <a:p>
            <a:r>
              <a:rPr lang="en-US" sz="2800" baseline="30000" dirty="0"/>
              <a:t>10</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Therefore, brethren, be even more diligent to make your call and election sure, for if you do these things you will never stumble; </a:t>
            </a:r>
            <a:r>
              <a:rPr lang="en-US" sz="2800" baseline="30000" dirty="0"/>
              <a:t>11</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for so an entrance will be supplied to you abundantly into the everlasting kingdom of our Lord and Savior Jesus Christ. </a:t>
            </a:r>
          </a:p>
        </p:txBody>
      </p:sp>
    </p:spTree>
    <p:extLst>
      <p:ext uri="{BB962C8B-B14F-4D97-AF65-F5344CB8AC3E}">
        <p14:creationId xmlns:p14="http://schemas.microsoft.com/office/powerpoint/2010/main" val="388014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Tree>
    <p:extLst>
      <p:ext uri="{BB962C8B-B14F-4D97-AF65-F5344CB8AC3E}">
        <p14:creationId xmlns:p14="http://schemas.microsoft.com/office/powerpoint/2010/main" val="127807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81FA1-9E3C-4CB8-BB40-B17F27725541}"/>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pic>
        <p:nvPicPr>
          <p:cNvPr id="1026" name="Picture 2" descr="http://1.bp.blogspot.com/_dI8g2OtbqcA/Ruua8otpyMI/AAAAAAAAABk/gohpa-UP4TU/s320/Brevard+S.Childs+(old).jpg">
            <a:extLst>
              <a:ext uri="{FF2B5EF4-FFF2-40B4-BE49-F238E27FC236}">
                <a16:creationId xmlns:a16="http://schemas.microsoft.com/office/drawing/2014/main" id="{2148A252-4B20-42AA-98F0-19EA61C42D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344"/>
          <a:stretch/>
        </p:blipFill>
        <p:spPr bwMode="auto">
          <a:xfrm rot="387064">
            <a:off x="156217" y="3746321"/>
            <a:ext cx="1570464" cy="2069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mages.penguinrandomhouse.com/author/245069">
            <a:extLst>
              <a:ext uri="{FF2B5EF4-FFF2-40B4-BE49-F238E27FC236}">
                <a16:creationId xmlns:a16="http://schemas.microsoft.com/office/drawing/2014/main" id="{6CC031E3-FD41-4BA4-8802-F11C5195EB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292" r="9285"/>
          <a:stretch/>
        </p:blipFill>
        <p:spPr bwMode="auto">
          <a:xfrm rot="21271127">
            <a:off x="6899687" y="2124430"/>
            <a:ext cx="1720204" cy="19760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trangetriumph.files.wordpress.com/2011/06/kasemann.jpg">
            <a:extLst>
              <a:ext uri="{FF2B5EF4-FFF2-40B4-BE49-F238E27FC236}">
                <a16:creationId xmlns:a16="http://schemas.microsoft.com/office/drawing/2014/main" id="{A039B596-8C10-41E7-972D-A861AB7139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402"/>
          <a:stretch/>
        </p:blipFill>
        <p:spPr bwMode="auto">
          <a:xfrm rot="494361">
            <a:off x="369650" y="1286918"/>
            <a:ext cx="1651847" cy="22452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8D18EB-7A04-4D45-B238-22DD8C1F6428}"/>
              </a:ext>
            </a:extLst>
          </p:cNvPr>
          <p:cNvSpPr txBox="1"/>
          <p:nvPr/>
        </p:nvSpPr>
        <p:spPr>
          <a:xfrm>
            <a:off x="1894541" y="1357009"/>
            <a:ext cx="6792259" cy="892552"/>
          </a:xfrm>
          <a:prstGeom prst="rect">
            <a:avLst/>
          </a:prstGeom>
          <a:noFill/>
        </p:spPr>
        <p:txBody>
          <a:bodyPr wrap="square" rtlCol="0">
            <a:spAutoFit/>
          </a:bodyPr>
          <a:lstStyle/>
          <a:p>
            <a:r>
              <a:rPr lang="en-US" sz="2600" dirty="0">
                <a:solidFill>
                  <a:schemeClr val="accent4">
                    <a:lumMod val="60000"/>
                    <a:lumOff val="40000"/>
                  </a:schemeClr>
                </a:solidFill>
                <a:effectLst>
                  <a:outerShdw blurRad="38100" dist="38100" dir="2700000" algn="tl">
                    <a:srgbClr val="000000">
                      <a:alpha val="43137"/>
                    </a:srgbClr>
                  </a:outerShdw>
                </a:effectLst>
              </a:rPr>
              <a:t>Ernst </a:t>
            </a:r>
            <a:r>
              <a:rPr lang="en-US" sz="2600" dirty="0" err="1">
                <a:solidFill>
                  <a:schemeClr val="accent4">
                    <a:lumMod val="60000"/>
                    <a:lumOff val="40000"/>
                  </a:schemeClr>
                </a:solidFill>
                <a:effectLst>
                  <a:outerShdw blurRad="38100" dist="38100" dir="2700000" algn="tl">
                    <a:srgbClr val="000000">
                      <a:alpha val="43137"/>
                    </a:srgbClr>
                  </a:outerShdw>
                </a:effectLst>
              </a:rPr>
              <a:t>Käsemann</a:t>
            </a:r>
            <a:r>
              <a:rPr lang="en-US" sz="2600" dirty="0">
                <a:solidFill>
                  <a:schemeClr val="accent4">
                    <a:lumMod val="60000"/>
                    <a:lumOff val="40000"/>
                  </a:schemeClr>
                </a:solidFill>
                <a:effectLst>
                  <a:outerShdw blurRad="38100" dist="38100" dir="2700000" algn="tl">
                    <a:srgbClr val="000000">
                      <a:alpha val="43137"/>
                    </a:srgbClr>
                  </a:outerShdw>
                </a:effectLst>
              </a:rPr>
              <a:t> (1906 – 1998) ~ </a:t>
            </a:r>
            <a:r>
              <a:rPr lang="en-US" sz="2600" dirty="0">
                <a:effectLst>
                  <a:outerShdw blurRad="38100" dist="38100" dir="2700000" algn="tl">
                    <a:srgbClr val="000000">
                      <a:alpha val="43137"/>
                    </a:srgbClr>
                  </a:outerShdw>
                </a:effectLst>
              </a:rPr>
              <a:t>“perhaps the most dubious writing in the New Testament.” </a:t>
            </a:r>
          </a:p>
        </p:txBody>
      </p:sp>
      <p:sp>
        <p:nvSpPr>
          <p:cNvPr id="7" name="TextBox 6">
            <a:extLst>
              <a:ext uri="{FF2B5EF4-FFF2-40B4-BE49-F238E27FC236}">
                <a16:creationId xmlns:a16="http://schemas.microsoft.com/office/drawing/2014/main" id="{8FC6A181-9A08-4921-A4B3-5B52E21BE0F5}"/>
              </a:ext>
            </a:extLst>
          </p:cNvPr>
          <p:cNvSpPr txBox="1"/>
          <p:nvPr/>
        </p:nvSpPr>
        <p:spPr>
          <a:xfrm>
            <a:off x="1718335" y="2538101"/>
            <a:ext cx="5325409" cy="1292662"/>
          </a:xfrm>
          <a:prstGeom prst="rect">
            <a:avLst/>
          </a:prstGeom>
          <a:noFill/>
        </p:spPr>
        <p:txBody>
          <a:bodyPr wrap="square" rtlCol="0">
            <a:spAutoFit/>
          </a:bodyPr>
          <a:lstStyle/>
          <a:p>
            <a:r>
              <a:rPr lang="en-US" sz="2600" dirty="0">
                <a:solidFill>
                  <a:schemeClr val="accent4">
                    <a:lumMod val="60000"/>
                    <a:lumOff val="40000"/>
                  </a:schemeClr>
                </a:solidFill>
                <a:effectLst>
                  <a:outerShdw blurRad="38100" dist="38100" dir="2700000" algn="tl">
                    <a:srgbClr val="000000">
                      <a:alpha val="43137"/>
                    </a:srgbClr>
                  </a:outerShdw>
                </a:effectLst>
              </a:rPr>
              <a:t>Stephen L. Harris (b. 1937) ~ </a:t>
            </a:r>
            <a:r>
              <a:rPr lang="en-US" sz="2600" dirty="0">
                <a:effectLst>
                  <a:outerShdw blurRad="38100" dist="38100" dir="2700000" algn="tl">
                    <a:srgbClr val="000000">
                      <a:alpha val="43137"/>
                    </a:srgbClr>
                  </a:outerShdw>
                </a:effectLst>
              </a:rPr>
              <a:t>“Virtually none believe that 2 Peter was written by Jesus’ chief disciple.”</a:t>
            </a:r>
          </a:p>
        </p:txBody>
      </p:sp>
      <p:sp>
        <p:nvSpPr>
          <p:cNvPr id="8" name="TextBox 7">
            <a:extLst>
              <a:ext uri="{FF2B5EF4-FFF2-40B4-BE49-F238E27FC236}">
                <a16:creationId xmlns:a16="http://schemas.microsoft.com/office/drawing/2014/main" id="{7843EEF1-28DC-49BC-AF3B-BE45EBE7ADEF}"/>
              </a:ext>
            </a:extLst>
          </p:cNvPr>
          <p:cNvSpPr txBox="1"/>
          <p:nvPr/>
        </p:nvSpPr>
        <p:spPr>
          <a:xfrm>
            <a:off x="1604028" y="4095446"/>
            <a:ext cx="6792259" cy="1692771"/>
          </a:xfrm>
          <a:prstGeom prst="rect">
            <a:avLst/>
          </a:prstGeom>
          <a:noFill/>
        </p:spPr>
        <p:txBody>
          <a:bodyPr wrap="square" rtlCol="0">
            <a:spAutoFit/>
          </a:bodyPr>
          <a:lstStyle/>
          <a:p>
            <a:r>
              <a:rPr lang="en-US" sz="2600" dirty="0">
                <a:solidFill>
                  <a:schemeClr val="accent4">
                    <a:lumMod val="60000"/>
                    <a:lumOff val="40000"/>
                  </a:schemeClr>
                </a:solidFill>
                <a:effectLst>
                  <a:outerShdw blurRad="38100" dist="38100" dir="2700000" algn="tl">
                    <a:srgbClr val="000000">
                      <a:alpha val="43137"/>
                    </a:srgbClr>
                  </a:outerShdw>
                </a:effectLst>
              </a:rPr>
              <a:t>Brevard S. Childs (1923-2007) ~ </a:t>
            </a:r>
            <a:r>
              <a:rPr lang="en-US" sz="2600" dirty="0">
                <a:effectLst>
                  <a:outerShdw blurRad="38100" dist="38100" dir="2700000" algn="tl">
                    <a:srgbClr val="000000">
                      <a:alpha val="43137"/>
                    </a:srgbClr>
                  </a:outerShdw>
                </a:effectLst>
              </a:rPr>
              <a:t>“Even among scholars who recognize the non-Petrine authorship there remains the sharpest possible disagreement on a theological assessment.”</a:t>
            </a:r>
          </a:p>
        </p:txBody>
      </p:sp>
    </p:spTree>
    <p:extLst>
      <p:ext uri="{BB962C8B-B14F-4D97-AF65-F5344CB8AC3E}">
        <p14:creationId xmlns:p14="http://schemas.microsoft.com/office/powerpoint/2010/main" val="428147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500"/>
                                        <p:tgtEl>
                                          <p:spTgt spid="1028"/>
                                        </p:tgtEl>
                                      </p:cBhvr>
                                    </p:animEffect>
                                  </p:childTnLst>
                                </p:cTn>
                              </p:par>
                              <p:par>
                                <p:cTn id="17" presetID="3" presetClass="emph" presetSubtype="2" fill="hold" grpId="1" nodeType="withEffect">
                                  <p:stCondLst>
                                    <p:cond delay="0"/>
                                  </p:stCondLst>
                                  <p:childTnLst>
                                    <p:animClr clrSpc="rgb" dir="cw">
                                      <p:cBhvr override="childStyle">
                                        <p:cTn id="18" dur="500" fill="hold"/>
                                        <p:tgtEl>
                                          <p:spTgt spid="3"/>
                                        </p:tgtEl>
                                        <p:attrNameLst>
                                          <p:attrName>style.color</p:attrName>
                                        </p:attrNameLst>
                                      </p:cBhvr>
                                      <p:to>
                                        <a:schemeClr val="accent2"/>
                                      </p:to>
                                    </p:animClr>
                                  </p:childTnLst>
                                </p:cTn>
                              </p:par>
                              <p:par>
                                <p:cTn id="19" presetID="9" presetClass="emph" presetSubtype="0" nodeType="withEffect">
                                  <p:stCondLst>
                                    <p:cond delay="0"/>
                                  </p:stCondLst>
                                  <p:childTnLst>
                                    <p:set>
                                      <p:cBhvr>
                                        <p:cTn id="20" dur="indefinite"/>
                                        <p:tgtEl>
                                          <p:spTgt spid="1030"/>
                                        </p:tgtEl>
                                        <p:attrNameLst>
                                          <p:attrName>style.opacity</p:attrName>
                                        </p:attrNameLst>
                                      </p:cBhvr>
                                      <p:to>
                                        <p:strVal val="0.25"/>
                                      </p:to>
                                    </p:set>
                                    <p:animEffect filter="image" prLst="opacity: 0.25">
                                      <p:cBhvr rctx="IE">
                                        <p:cTn id="21" dur="indefinite"/>
                                        <p:tgtEl>
                                          <p:spTgt spid="1030"/>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500"/>
                                        <p:tgtEl>
                                          <p:spTgt spid="1026"/>
                                        </p:tgtEl>
                                      </p:cBhvr>
                                    </p:animEffect>
                                  </p:childTnLst>
                                </p:cTn>
                              </p:par>
                              <p:par>
                                <p:cTn id="31" presetID="3" presetClass="emph" presetSubtype="2" fill="hold" grpId="1" nodeType="withEffect">
                                  <p:stCondLst>
                                    <p:cond delay="0"/>
                                  </p:stCondLst>
                                  <p:childTnLst>
                                    <p:animClr clrSpc="rgb" dir="cw">
                                      <p:cBhvr override="childStyle">
                                        <p:cTn id="32" dur="500" fill="hold"/>
                                        <p:tgtEl>
                                          <p:spTgt spid="7"/>
                                        </p:tgtEl>
                                        <p:attrNameLst>
                                          <p:attrName>style.color</p:attrName>
                                        </p:attrNameLst>
                                      </p:cBhvr>
                                      <p:to>
                                        <a:schemeClr val="accent2"/>
                                      </p:to>
                                    </p:animClr>
                                  </p:childTnLst>
                                </p:cTn>
                              </p:par>
                              <p:par>
                                <p:cTn id="33" presetID="9" presetClass="emph" presetSubtype="0" nodeType="withEffect">
                                  <p:stCondLst>
                                    <p:cond delay="0"/>
                                  </p:stCondLst>
                                  <p:childTnLst>
                                    <p:set>
                                      <p:cBhvr>
                                        <p:cTn id="34" dur="indefinite"/>
                                        <p:tgtEl>
                                          <p:spTgt spid="1028"/>
                                        </p:tgtEl>
                                        <p:attrNameLst>
                                          <p:attrName>style.opacity</p:attrName>
                                        </p:attrNameLst>
                                      </p:cBhvr>
                                      <p:to>
                                        <p:strVal val="0.25"/>
                                      </p:to>
                                    </p:set>
                                    <p:animEffect filter="image" prLst="opacity: 0.25">
                                      <p:cBhvr rctx="IE">
                                        <p:cTn id="35" dur="indefinite"/>
                                        <p:tgtEl>
                                          <p:spTgt spid="1028"/>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0C514-B4B3-4CB3-8081-06E9D89B179E}"/>
              </a:ext>
            </a:extLst>
          </p:cNvPr>
          <p:cNvSpPr txBox="1"/>
          <p:nvPr/>
        </p:nvSpPr>
        <p:spPr>
          <a:xfrm>
            <a:off x="2811005" y="160665"/>
            <a:ext cx="3424150" cy="1015663"/>
          </a:xfrm>
          <a:prstGeom prst="rect">
            <a:avLst/>
          </a:prstGeom>
          <a:noFill/>
        </p:spPr>
        <p:txBody>
          <a:bodyPr wrap="square" rtlCol="0">
            <a:spAutoFit/>
          </a:bodyPr>
          <a:lstStyle/>
          <a:p>
            <a:r>
              <a:rPr lang="en-US" sz="5800" dirty="0">
                <a:solidFill>
                  <a:schemeClr val="bg1"/>
                </a:solidFill>
                <a:latin typeface="Cuivrerie" panose="02000503000000000000" pitchFamily="50" charset="0"/>
              </a:rPr>
              <a:t>1:1-11</a:t>
            </a:r>
          </a:p>
        </p:txBody>
      </p:sp>
    </p:spTree>
    <p:extLst>
      <p:ext uri="{BB962C8B-B14F-4D97-AF65-F5344CB8AC3E}">
        <p14:creationId xmlns:p14="http://schemas.microsoft.com/office/powerpoint/2010/main" val="353802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2 Peter">
      <a:dk1>
        <a:srgbClr val="FFFFF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 Peter">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4">
                <a:lumMod val="60000"/>
                <a:lumOff val="40000"/>
              </a:schemeClr>
            </a:solidFill>
          </a:defRPr>
        </a:defPPr>
      </a:lstStyle>
    </a:txDef>
  </a:objectDefaults>
  <a:extraClrSchemeLst/>
  <a:extLst>
    <a:ext uri="{05A4C25C-085E-4340-85A3-A5531E510DB2}">
      <thm15:themeFamily xmlns:thm15="http://schemas.microsoft.com/office/thememl/2012/main" name="Presentation1" id="{09D8704D-6E3A-4A4B-8505-ED086870B9C3}" vid="{397B70F2-65D3-4224-BD69-9C8CAFDCA825}"/>
    </a:ext>
  </a:extLst>
</a:theme>
</file>

<file path=docProps/app.xml><?xml version="1.0" encoding="utf-8"?>
<Properties xmlns="http://schemas.openxmlformats.org/officeDocument/2006/extended-properties" xmlns:vt="http://schemas.openxmlformats.org/officeDocument/2006/docPropsVTypes">
  <Template>2_Peter</Template>
  <TotalTime>4725</TotalTime>
  <Words>806</Words>
  <Application>Microsoft Office PowerPoint</Application>
  <PresentationFormat>On-screen Show (4:3)</PresentationFormat>
  <Paragraphs>168</Paragraphs>
  <Slides>42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Cuivrerie</vt:lpstr>
      <vt:lpstr>Times New Roman</vt:lpstr>
      <vt:lpstr>Arial</vt:lpstr>
      <vt:lpstr>Calibri</vt:lpstr>
      <vt:lpstr>Castellar</vt:lpstr>
      <vt:lpstr>Cargo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2</cp:revision>
  <dcterms:created xsi:type="dcterms:W3CDTF">2019-02-05T20:22:45Z</dcterms:created>
  <dcterms:modified xsi:type="dcterms:W3CDTF">2019-02-10T04:51:45Z</dcterms:modified>
</cp:coreProperties>
</file>